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78" r:id="rId8"/>
    <p:sldId id="261" r:id="rId9"/>
    <p:sldId id="263" r:id="rId10"/>
    <p:sldId id="264" r:id="rId11"/>
    <p:sldId id="269" r:id="rId12"/>
    <p:sldId id="266" r:id="rId13"/>
    <p:sldId id="267" r:id="rId14"/>
    <p:sldId id="270" r:id="rId15"/>
    <p:sldId id="272" r:id="rId16"/>
    <p:sldId id="273" r:id="rId17"/>
    <p:sldId id="274" r:id="rId18"/>
    <p:sldId id="275" r:id="rId19"/>
    <p:sldId id="277" r:id="rId20"/>
    <p:sldId id="271" r:id="rId21"/>
    <p:sldId id="279" r:id="rId22"/>
    <p:sldId id="276" r:id="rId23"/>
    <p:sldId id="280" r:id="rId24"/>
    <p:sldId id="281" r:id="rId25"/>
    <p:sldId id="284" r:id="rId26"/>
    <p:sldId id="282" r:id="rId27"/>
    <p:sldId id="283" r:id="rId28"/>
    <p:sldId id="285"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6AD6D-26AF-48DB-92B6-A4CA21B057FD}" v="143" dt="2024-01-29T09:12:39.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0" d="100"/>
          <a:sy n="60" d="100"/>
        </p:scale>
        <p:origin x="840" y="4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草木 遥" userId="e007e8ae-1acb-4501-b992-962dc17861d5" providerId="ADAL" clId="{E716AD6D-26AF-48DB-92B6-A4CA21B057FD}"/>
    <pc:docChg chg="undo redo custSel addSld delSld modSld sldOrd">
      <pc:chgData name="高草木 遥" userId="e007e8ae-1acb-4501-b992-962dc17861d5" providerId="ADAL" clId="{E716AD6D-26AF-48DB-92B6-A4CA21B057FD}" dt="2024-01-31T01:26:40.026" v="11263" actId="14100"/>
      <pc:docMkLst>
        <pc:docMk/>
      </pc:docMkLst>
      <pc:sldChg chg="modSp mod">
        <pc:chgData name="高草木 遥" userId="e007e8ae-1acb-4501-b992-962dc17861d5" providerId="ADAL" clId="{E716AD6D-26AF-48DB-92B6-A4CA21B057FD}" dt="2024-01-31T01:21:46.120" v="11172" actId="20577"/>
        <pc:sldMkLst>
          <pc:docMk/>
          <pc:sldMk cId="400620093" sldId="256"/>
        </pc:sldMkLst>
        <pc:spChg chg="mod">
          <ac:chgData name="高草木 遥" userId="e007e8ae-1acb-4501-b992-962dc17861d5" providerId="ADAL" clId="{E716AD6D-26AF-48DB-92B6-A4CA21B057FD}" dt="2024-01-31T01:21:46.120" v="11172" actId="20577"/>
          <ac:spMkLst>
            <pc:docMk/>
            <pc:sldMk cId="400620093" sldId="256"/>
            <ac:spMk id="3" creationId="{D7226D6F-7E81-27F4-31B7-E0751008E650}"/>
          </ac:spMkLst>
        </pc:spChg>
      </pc:sldChg>
      <pc:sldChg chg="modSp mod">
        <pc:chgData name="高草木 遥" userId="e007e8ae-1acb-4501-b992-962dc17861d5" providerId="ADAL" clId="{E716AD6D-26AF-48DB-92B6-A4CA21B057FD}" dt="2024-01-29T04:45:09.331" v="8168" actId="20577"/>
        <pc:sldMkLst>
          <pc:docMk/>
          <pc:sldMk cId="1890906061" sldId="257"/>
        </pc:sldMkLst>
        <pc:spChg chg="mod">
          <ac:chgData name="高草木 遥" userId="e007e8ae-1acb-4501-b992-962dc17861d5" providerId="ADAL" clId="{E716AD6D-26AF-48DB-92B6-A4CA21B057FD}" dt="2024-01-29T04:45:09.331" v="8168" actId="20577"/>
          <ac:spMkLst>
            <pc:docMk/>
            <pc:sldMk cId="1890906061" sldId="257"/>
            <ac:spMk id="4" creationId="{079DEB27-CBC7-7103-F616-9CF1F4B20FAE}"/>
          </ac:spMkLst>
        </pc:spChg>
      </pc:sldChg>
      <pc:sldChg chg="addSp delSp modSp add del mod">
        <pc:chgData name="高草木 遥" userId="e007e8ae-1acb-4501-b992-962dc17861d5" providerId="ADAL" clId="{E716AD6D-26AF-48DB-92B6-A4CA21B057FD}" dt="2024-01-28T07:15:14.859" v="1211" actId="207"/>
        <pc:sldMkLst>
          <pc:docMk/>
          <pc:sldMk cId="33516324" sldId="258"/>
        </pc:sldMkLst>
        <pc:spChg chg="mod">
          <ac:chgData name="高草木 遥" userId="e007e8ae-1acb-4501-b992-962dc17861d5" providerId="ADAL" clId="{E716AD6D-26AF-48DB-92B6-A4CA21B057FD}" dt="2024-01-28T07:15:14.859" v="1211" actId="207"/>
          <ac:spMkLst>
            <pc:docMk/>
            <pc:sldMk cId="33516324" sldId="258"/>
            <ac:spMk id="2" creationId="{5C1C09E5-3E83-B9AD-6EA3-90B3BF6F104A}"/>
          </ac:spMkLst>
        </pc:spChg>
        <pc:spChg chg="add mod">
          <ac:chgData name="高草木 遥" userId="e007e8ae-1acb-4501-b992-962dc17861d5" providerId="ADAL" clId="{E716AD6D-26AF-48DB-92B6-A4CA21B057FD}" dt="2024-01-28T06:31:04.675" v="150" actId="948"/>
          <ac:spMkLst>
            <pc:docMk/>
            <pc:sldMk cId="33516324" sldId="258"/>
            <ac:spMk id="5" creationId="{A855BAF7-5A94-7B86-9484-4443E97833B4}"/>
          </ac:spMkLst>
        </pc:spChg>
        <pc:spChg chg="add mod">
          <ac:chgData name="高草木 遥" userId="e007e8ae-1acb-4501-b992-962dc17861d5" providerId="ADAL" clId="{E716AD6D-26AF-48DB-92B6-A4CA21B057FD}" dt="2024-01-28T06:29:42.824" v="98" actId="1076"/>
          <ac:spMkLst>
            <pc:docMk/>
            <pc:sldMk cId="33516324" sldId="258"/>
            <ac:spMk id="7" creationId="{F3A207D7-10A0-B953-634A-5B8F62C98AD1}"/>
          </ac:spMkLst>
        </pc:spChg>
        <pc:spChg chg="add mod">
          <ac:chgData name="高草木 遥" userId="e007e8ae-1acb-4501-b992-962dc17861d5" providerId="ADAL" clId="{E716AD6D-26AF-48DB-92B6-A4CA21B057FD}" dt="2024-01-28T06:30:38.529" v="114" actId="1076"/>
          <ac:spMkLst>
            <pc:docMk/>
            <pc:sldMk cId="33516324" sldId="258"/>
            <ac:spMk id="8" creationId="{A527B513-7370-ECC0-4725-93ACB778127A}"/>
          </ac:spMkLst>
        </pc:spChg>
        <pc:spChg chg="add mod">
          <ac:chgData name="高草木 遥" userId="e007e8ae-1acb-4501-b992-962dc17861d5" providerId="ADAL" clId="{E716AD6D-26AF-48DB-92B6-A4CA21B057FD}" dt="2024-01-28T06:29:49.643" v="106"/>
          <ac:spMkLst>
            <pc:docMk/>
            <pc:sldMk cId="33516324" sldId="258"/>
            <ac:spMk id="9" creationId="{4A74ABC2-07F7-7D5A-8B8F-5BAC8F2E98D3}"/>
          </ac:spMkLst>
        </pc:spChg>
        <pc:spChg chg="add mod">
          <ac:chgData name="高草木 遥" userId="e007e8ae-1acb-4501-b992-962dc17861d5" providerId="ADAL" clId="{E716AD6D-26AF-48DB-92B6-A4CA21B057FD}" dt="2024-01-28T06:29:49.498" v="105"/>
          <ac:spMkLst>
            <pc:docMk/>
            <pc:sldMk cId="33516324" sldId="258"/>
            <ac:spMk id="10" creationId="{611121C6-55E1-AA35-3E9B-B22B32893E6D}"/>
          </ac:spMkLst>
        </pc:spChg>
        <pc:spChg chg="add mod">
          <ac:chgData name="高草木 遥" userId="e007e8ae-1acb-4501-b992-962dc17861d5" providerId="ADAL" clId="{E716AD6D-26AF-48DB-92B6-A4CA21B057FD}" dt="2024-01-28T06:29:49.323" v="104"/>
          <ac:spMkLst>
            <pc:docMk/>
            <pc:sldMk cId="33516324" sldId="258"/>
            <ac:spMk id="11" creationId="{EE1810CF-031E-9027-B4BB-55EB1CC2E090}"/>
          </ac:spMkLst>
        </pc:spChg>
        <pc:spChg chg="add mod">
          <ac:chgData name="高草木 遥" userId="e007e8ae-1acb-4501-b992-962dc17861d5" providerId="ADAL" clId="{E716AD6D-26AF-48DB-92B6-A4CA21B057FD}" dt="2024-01-28T06:30:31.515" v="113" actId="207"/>
          <ac:spMkLst>
            <pc:docMk/>
            <pc:sldMk cId="33516324" sldId="258"/>
            <ac:spMk id="12" creationId="{68B7F01D-8E22-0E3E-1FBC-2AC10098B171}"/>
          </ac:spMkLst>
        </pc:spChg>
        <pc:picChg chg="add mod modCrop">
          <ac:chgData name="高草木 遥" userId="e007e8ae-1acb-4501-b992-962dc17861d5" providerId="ADAL" clId="{E716AD6D-26AF-48DB-92B6-A4CA21B057FD}" dt="2024-01-28T06:29:15.301" v="89" actId="1076"/>
          <ac:picMkLst>
            <pc:docMk/>
            <pc:sldMk cId="33516324" sldId="258"/>
            <ac:picMk id="4" creationId="{3FA638F5-A22F-8D57-8E00-279FF6AF9A43}"/>
          </ac:picMkLst>
        </pc:picChg>
        <pc:picChg chg="add mod">
          <ac:chgData name="高草木 遥" userId="e007e8ae-1acb-4501-b992-962dc17861d5" providerId="ADAL" clId="{E716AD6D-26AF-48DB-92B6-A4CA21B057FD}" dt="2024-01-28T06:29:14.262" v="88" actId="1076"/>
          <ac:picMkLst>
            <pc:docMk/>
            <pc:sldMk cId="33516324" sldId="258"/>
            <ac:picMk id="6" creationId="{F4A20F7E-C578-8F54-9AC6-B47DEAE8A0C6}"/>
          </ac:picMkLst>
        </pc:picChg>
        <pc:picChg chg="add del mod">
          <ac:chgData name="高草木 遥" userId="e007e8ae-1acb-4501-b992-962dc17861d5" providerId="ADAL" clId="{E716AD6D-26AF-48DB-92B6-A4CA21B057FD}" dt="2024-01-28T06:34:06.059" v="167" actId="21"/>
          <ac:picMkLst>
            <pc:docMk/>
            <pc:sldMk cId="33516324" sldId="258"/>
            <ac:picMk id="14" creationId="{2FCFD408-4044-ECEC-A394-28A6D7EB2C24}"/>
          </ac:picMkLst>
        </pc:picChg>
      </pc:sldChg>
      <pc:sldChg chg="addSp delSp modSp add mod">
        <pc:chgData name="高草木 遥" userId="e007e8ae-1acb-4501-b992-962dc17861d5" providerId="ADAL" clId="{E716AD6D-26AF-48DB-92B6-A4CA21B057FD}" dt="2024-01-28T06:40:51.394" v="396" actId="1076"/>
        <pc:sldMkLst>
          <pc:docMk/>
          <pc:sldMk cId="1410531026" sldId="259"/>
        </pc:sldMkLst>
        <pc:spChg chg="mod">
          <ac:chgData name="高草木 遥" userId="e007e8ae-1acb-4501-b992-962dc17861d5" providerId="ADAL" clId="{E716AD6D-26AF-48DB-92B6-A4CA21B057FD}" dt="2024-01-28T06:31:32.627" v="156" actId="20577"/>
          <ac:spMkLst>
            <pc:docMk/>
            <pc:sldMk cId="1410531026" sldId="259"/>
            <ac:spMk id="2" creationId="{5C1C09E5-3E83-B9AD-6EA3-90B3BF6F104A}"/>
          </ac:spMkLst>
        </pc:spChg>
        <pc:spChg chg="add mod">
          <ac:chgData name="高草木 遥" userId="e007e8ae-1acb-4501-b992-962dc17861d5" providerId="ADAL" clId="{E716AD6D-26AF-48DB-92B6-A4CA21B057FD}" dt="2024-01-28T06:39:16.891" v="293" actId="14100"/>
          <ac:spMkLst>
            <pc:docMk/>
            <pc:sldMk cId="1410531026" sldId="259"/>
            <ac:spMk id="3" creationId="{29B19FDB-3AD0-67FE-382A-433C62C95EE6}"/>
          </ac:spMkLst>
        </pc:spChg>
        <pc:spChg chg="mod">
          <ac:chgData name="高草木 遥" userId="e007e8ae-1acb-4501-b992-962dc17861d5" providerId="ADAL" clId="{E716AD6D-26AF-48DB-92B6-A4CA21B057FD}" dt="2024-01-28T06:40:51.394" v="396" actId="1076"/>
          <ac:spMkLst>
            <pc:docMk/>
            <pc:sldMk cId="1410531026" sldId="259"/>
            <ac:spMk id="5" creationId="{A855BAF7-5A94-7B86-9484-4443E97833B4}"/>
          </ac:spMkLst>
        </pc:spChg>
        <pc:spChg chg="mod">
          <ac:chgData name="高草木 遥" userId="e007e8ae-1acb-4501-b992-962dc17861d5" providerId="ADAL" clId="{E716AD6D-26AF-48DB-92B6-A4CA21B057FD}" dt="2024-01-28T06:39:46.655" v="306" actId="20577"/>
          <ac:spMkLst>
            <pc:docMk/>
            <pc:sldMk cId="1410531026" sldId="259"/>
            <ac:spMk id="7" creationId="{F3A207D7-10A0-B953-634A-5B8F62C98AD1}"/>
          </ac:spMkLst>
        </pc:spChg>
        <pc:spChg chg="del">
          <ac:chgData name="高草木 遥" userId="e007e8ae-1acb-4501-b992-962dc17861d5" providerId="ADAL" clId="{E716AD6D-26AF-48DB-92B6-A4CA21B057FD}" dt="2024-01-28T06:34:10.194" v="168" actId="478"/>
          <ac:spMkLst>
            <pc:docMk/>
            <pc:sldMk cId="1410531026" sldId="259"/>
            <ac:spMk id="8" creationId="{A527B513-7370-ECC0-4725-93ACB778127A}"/>
          </ac:spMkLst>
        </pc:spChg>
        <pc:spChg chg="add mod">
          <ac:chgData name="高草木 遥" userId="e007e8ae-1acb-4501-b992-962dc17861d5" providerId="ADAL" clId="{E716AD6D-26AF-48DB-92B6-A4CA21B057FD}" dt="2024-01-28T06:39:21.501" v="295" actId="1076"/>
          <ac:spMkLst>
            <pc:docMk/>
            <pc:sldMk cId="1410531026" sldId="259"/>
            <ac:spMk id="11" creationId="{6E3BCCAD-FC94-E9B9-E7DC-7248D841F9B4}"/>
          </ac:spMkLst>
        </pc:spChg>
        <pc:spChg chg="del">
          <ac:chgData name="高草木 遥" userId="e007e8ae-1acb-4501-b992-962dc17861d5" providerId="ADAL" clId="{E716AD6D-26AF-48DB-92B6-A4CA21B057FD}" dt="2024-01-28T06:34:10.194" v="168" actId="478"/>
          <ac:spMkLst>
            <pc:docMk/>
            <pc:sldMk cId="1410531026" sldId="259"/>
            <ac:spMk id="12" creationId="{68B7F01D-8E22-0E3E-1FBC-2AC10098B171}"/>
          </ac:spMkLst>
        </pc:spChg>
        <pc:spChg chg="add mod">
          <ac:chgData name="高草木 遥" userId="e007e8ae-1acb-4501-b992-962dc17861d5" providerId="ADAL" clId="{E716AD6D-26AF-48DB-92B6-A4CA21B057FD}" dt="2024-01-28T06:39:38.194" v="303" actId="14100"/>
          <ac:spMkLst>
            <pc:docMk/>
            <pc:sldMk cId="1410531026" sldId="259"/>
            <ac:spMk id="13" creationId="{CEBDA27E-0F46-5DDC-406A-7BE82663DA61}"/>
          </ac:spMkLst>
        </pc:spChg>
        <pc:picChg chg="del">
          <ac:chgData name="高草木 遥" userId="e007e8ae-1acb-4501-b992-962dc17861d5" providerId="ADAL" clId="{E716AD6D-26AF-48DB-92B6-A4CA21B057FD}" dt="2024-01-28T06:34:10.194" v="168" actId="478"/>
          <ac:picMkLst>
            <pc:docMk/>
            <pc:sldMk cId="1410531026" sldId="259"/>
            <ac:picMk id="4" creationId="{3FA638F5-A22F-8D57-8E00-279FF6AF9A43}"/>
          </ac:picMkLst>
        </pc:picChg>
        <pc:picChg chg="add del">
          <ac:chgData name="高草木 遥" userId="e007e8ae-1acb-4501-b992-962dc17861d5" providerId="ADAL" clId="{E716AD6D-26AF-48DB-92B6-A4CA21B057FD}" dt="2024-01-28T06:34:10.194" v="168" actId="478"/>
          <ac:picMkLst>
            <pc:docMk/>
            <pc:sldMk cId="1410531026" sldId="259"/>
            <ac:picMk id="6" creationId="{F4A20F7E-C578-8F54-9AC6-B47DEAE8A0C6}"/>
          </ac:picMkLst>
        </pc:picChg>
        <pc:picChg chg="add mod ord">
          <ac:chgData name="高草木 遥" userId="e007e8ae-1acb-4501-b992-962dc17861d5" providerId="ADAL" clId="{E716AD6D-26AF-48DB-92B6-A4CA21B057FD}" dt="2024-01-28T06:39:31.251" v="300" actId="1076"/>
          <ac:picMkLst>
            <pc:docMk/>
            <pc:sldMk cId="1410531026" sldId="259"/>
            <ac:picMk id="10" creationId="{2AD083B6-F563-982D-F261-20A271581A43}"/>
          </ac:picMkLst>
        </pc:picChg>
        <pc:picChg chg="add del mod ord">
          <ac:chgData name="高草木 遥" userId="e007e8ae-1acb-4501-b992-962dc17861d5" providerId="ADAL" clId="{E716AD6D-26AF-48DB-92B6-A4CA21B057FD}" dt="2024-01-28T06:38:08.781" v="280" actId="478"/>
          <ac:picMkLst>
            <pc:docMk/>
            <pc:sldMk cId="1410531026" sldId="259"/>
            <ac:picMk id="14" creationId="{2FCFD408-4044-ECEC-A394-28A6D7EB2C24}"/>
          </ac:picMkLst>
        </pc:picChg>
      </pc:sldChg>
      <pc:sldChg chg="modSp add mod ord">
        <pc:chgData name="高草木 遥" userId="e007e8ae-1acb-4501-b992-962dc17861d5" providerId="ADAL" clId="{E716AD6D-26AF-48DB-92B6-A4CA21B057FD}" dt="2024-01-28T06:40:01.823" v="309" actId="6549"/>
        <pc:sldMkLst>
          <pc:docMk/>
          <pc:sldMk cId="921606610" sldId="260"/>
        </pc:sldMkLst>
        <pc:spChg chg="mod">
          <ac:chgData name="高草木 遥" userId="e007e8ae-1acb-4501-b992-962dc17861d5" providerId="ADAL" clId="{E716AD6D-26AF-48DB-92B6-A4CA21B057FD}" dt="2024-01-28T06:40:01.823" v="309" actId="6549"/>
          <ac:spMkLst>
            <pc:docMk/>
            <pc:sldMk cId="921606610" sldId="260"/>
            <ac:spMk id="5" creationId="{A855BAF7-5A94-7B86-9484-4443E97833B4}"/>
          </ac:spMkLst>
        </pc:spChg>
      </pc:sldChg>
      <pc:sldChg chg="modSp add del mod">
        <pc:chgData name="高草木 遥" userId="e007e8ae-1acb-4501-b992-962dc17861d5" providerId="ADAL" clId="{E716AD6D-26AF-48DB-92B6-A4CA21B057FD}" dt="2024-01-28T06:36:14.586" v="265" actId="2890"/>
        <pc:sldMkLst>
          <pc:docMk/>
          <pc:sldMk cId="3392619092" sldId="260"/>
        </pc:sldMkLst>
        <pc:spChg chg="mod">
          <ac:chgData name="高草木 遥" userId="e007e8ae-1acb-4501-b992-962dc17861d5" providerId="ADAL" clId="{E716AD6D-26AF-48DB-92B6-A4CA21B057FD}" dt="2024-01-28T06:36:14.208" v="264" actId="404"/>
          <ac:spMkLst>
            <pc:docMk/>
            <pc:sldMk cId="3392619092" sldId="260"/>
            <ac:spMk id="5" creationId="{A855BAF7-5A94-7B86-9484-4443E97833B4}"/>
          </ac:spMkLst>
        </pc:spChg>
      </pc:sldChg>
      <pc:sldChg chg="new del">
        <pc:chgData name="高草木 遥" userId="e007e8ae-1acb-4501-b992-962dc17861d5" providerId="ADAL" clId="{E716AD6D-26AF-48DB-92B6-A4CA21B057FD}" dt="2024-01-28T06:36:21.784" v="268" actId="680"/>
        <pc:sldMkLst>
          <pc:docMk/>
          <pc:sldMk cId="2185249744" sldId="261"/>
        </pc:sldMkLst>
      </pc:sldChg>
      <pc:sldChg chg="addSp delSp modSp add mod ord">
        <pc:chgData name="高草木 遥" userId="e007e8ae-1acb-4501-b992-962dc17861d5" providerId="ADAL" clId="{E716AD6D-26AF-48DB-92B6-A4CA21B057FD}" dt="2024-01-28T07:15:05.956" v="1210" actId="113"/>
        <pc:sldMkLst>
          <pc:docMk/>
          <pc:sldMk cId="2368871313" sldId="261"/>
        </pc:sldMkLst>
        <pc:spChg chg="mod">
          <ac:chgData name="高草木 遥" userId="e007e8ae-1acb-4501-b992-962dc17861d5" providerId="ADAL" clId="{E716AD6D-26AF-48DB-92B6-A4CA21B057FD}" dt="2024-01-28T07:15:05.956" v="1210" actId="113"/>
          <ac:spMkLst>
            <pc:docMk/>
            <pc:sldMk cId="2368871313" sldId="261"/>
            <ac:spMk id="2" creationId="{5C1C09E5-3E83-B9AD-6EA3-90B3BF6F104A}"/>
          </ac:spMkLst>
        </pc:spChg>
        <pc:spChg chg="del mod">
          <ac:chgData name="高草木 遥" userId="e007e8ae-1acb-4501-b992-962dc17861d5" providerId="ADAL" clId="{E716AD6D-26AF-48DB-92B6-A4CA21B057FD}" dt="2024-01-28T06:47:45.883" v="524" actId="478"/>
          <ac:spMkLst>
            <pc:docMk/>
            <pc:sldMk cId="2368871313" sldId="261"/>
            <ac:spMk id="3" creationId="{29B19FDB-3AD0-67FE-382A-433C62C95EE6}"/>
          </ac:spMkLst>
        </pc:spChg>
        <pc:spChg chg="mod">
          <ac:chgData name="高草木 遥" userId="e007e8ae-1acb-4501-b992-962dc17861d5" providerId="ADAL" clId="{E716AD6D-26AF-48DB-92B6-A4CA21B057FD}" dt="2024-01-28T06:53:01.415" v="878" actId="20577"/>
          <ac:spMkLst>
            <pc:docMk/>
            <pc:sldMk cId="2368871313" sldId="261"/>
            <ac:spMk id="5" creationId="{A855BAF7-5A94-7B86-9484-4443E97833B4}"/>
          </ac:spMkLst>
        </pc:spChg>
        <pc:spChg chg="del mod">
          <ac:chgData name="高草木 遥" userId="e007e8ae-1acb-4501-b992-962dc17861d5" providerId="ADAL" clId="{E716AD6D-26AF-48DB-92B6-A4CA21B057FD}" dt="2024-01-28T06:47:45.883" v="524" actId="478"/>
          <ac:spMkLst>
            <pc:docMk/>
            <pc:sldMk cId="2368871313" sldId="261"/>
            <ac:spMk id="7" creationId="{F3A207D7-10A0-B953-634A-5B8F62C98AD1}"/>
          </ac:spMkLst>
        </pc:spChg>
        <pc:spChg chg="add del mod">
          <ac:chgData name="高草木 遥" userId="e007e8ae-1acb-4501-b992-962dc17861d5" providerId="ADAL" clId="{E716AD6D-26AF-48DB-92B6-A4CA21B057FD}" dt="2024-01-28T06:47:45.883" v="524" actId="478"/>
          <ac:spMkLst>
            <pc:docMk/>
            <pc:sldMk cId="2368871313" sldId="261"/>
            <ac:spMk id="8" creationId="{C3771E83-FC00-2329-227E-0F535BAF8E32}"/>
          </ac:spMkLst>
        </pc:spChg>
        <pc:spChg chg="del mod">
          <ac:chgData name="高草木 遥" userId="e007e8ae-1acb-4501-b992-962dc17861d5" providerId="ADAL" clId="{E716AD6D-26AF-48DB-92B6-A4CA21B057FD}" dt="2024-01-28T06:41:46.278" v="404" actId="478"/>
          <ac:spMkLst>
            <pc:docMk/>
            <pc:sldMk cId="2368871313" sldId="261"/>
            <ac:spMk id="11" creationId="{6E3BCCAD-FC94-E9B9-E7DC-7248D841F9B4}"/>
          </ac:spMkLst>
        </pc:spChg>
        <pc:spChg chg="del mod">
          <ac:chgData name="高草木 遥" userId="e007e8ae-1acb-4501-b992-962dc17861d5" providerId="ADAL" clId="{E716AD6D-26AF-48DB-92B6-A4CA21B057FD}" dt="2024-01-28T06:41:46.278" v="404" actId="478"/>
          <ac:spMkLst>
            <pc:docMk/>
            <pc:sldMk cId="2368871313" sldId="261"/>
            <ac:spMk id="13" creationId="{CEBDA27E-0F46-5DDC-406A-7BE82663DA61}"/>
          </ac:spMkLst>
        </pc:spChg>
        <pc:spChg chg="add mod">
          <ac:chgData name="高草木 遥" userId="e007e8ae-1acb-4501-b992-962dc17861d5" providerId="ADAL" clId="{E716AD6D-26AF-48DB-92B6-A4CA21B057FD}" dt="2024-01-28T06:49:03.459" v="592" actId="20577"/>
          <ac:spMkLst>
            <pc:docMk/>
            <pc:sldMk cId="2368871313" sldId="261"/>
            <ac:spMk id="16" creationId="{33DBDD4F-BF3B-9F6B-4112-1FCAB3BAE7BD}"/>
          </ac:spMkLst>
        </pc:spChg>
        <pc:spChg chg="add mod">
          <ac:chgData name="高草木 遥" userId="e007e8ae-1acb-4501-b992-962dc17861d5" providerId="ADAL" clId="{E716AD6D-26AF-48DB-92B6-A4CA21B057FD}" dt="2024-01-28T06:48:57.345" v="588" actId="1076"/>
          <ac:spMkLst>
            <pc:docMk/>
            <pc:sldMk cId="2368871313" sldId="261"/>
            <ac:spMk id="17" creationId="{FCCEBF31-00F2-9552-B819-15FA8F0491F3}"/>
          </ac:spMkLst>
        </pc:spChg>
        <pc:spChg chg="add mod">
          <ac:chgData name="高草木 遥" userId="e007e8ae-1acb-4501-b992-962dc17861d5" providerId="ADAL" clId="{E716AD6D-26AF-48DB-92B6-A4CA21B057FD}" dt="2024-01-28T06:50:13.728" v="607"/>
          <ac:spMkLst>
            <pc:docMk/>
            <pc:sldMk cId="2368871313" sldId="261"/>
            <ac:spMk id="20" creationId="{334809F0-69B7-5D09-F669-F83162918B7A}"/>
          </ac:spMkLst>
        </pc:spChg>
        <pc:spChg chg="add mod">
          <ac:chgData name="高草木 遥" userId="e007e8ae-1acb-4501-b992-962dc17861d5" providerId="ADAL" clId="{E716AD6D-26AF-48DB-92B6-A4CA21B057FD}" dt="2024-01-28T06:50:13.728" v="607"/>
          <ac:spMkLst>
            <pc:docMk/>
            <pc:sldMk cId="2368871313" sldId="261"/>
            <ac:spMk id="21" creationId="{E3693823-02F2-FF61-2AC2-A3D9A9B45C8E}"/>
          </ac:spMkLst>
        </pc:spChg>
        <pc:spChg chg="add mod">
          <ac:chgData name="高草木 遥" userId="e007e8ae-1acb-4501-b992-962dc17861d5" providerId="ADAL" clId="{E716AD6D-26AF-48DB-92B6-A4CA21B057FD}" dt="2024-01-28T06:50:18.748" v="611"/>
          <ac:spMkLst>
            <pc:docMk/>
            <pc:sldMk cId="2368871313" sldId="261"/>
            <ac:spMk id="22" creationId="{D70A2026-612D-4F3D-FB53-9D3018F4F2E4}"/>
          </ac:spMkLst>
        </pc:spChg>
        <pc:spChg chg="add mod">
          <ac:chgData name="高草木 遥" userId="e007e8ae-1acb-4501-b992-962dc17861d5" providerId="ADAL" clId="{E716AD6D-26AF-48DB-92B6-A4CA21B057FD}" dt="2024-01-28T06:50:18.748" v="611"/>
          <ac:spMkLst>
            <pc:docMk/>
            <pc:sldMk cId="2368871313" sldId="261"/>
            <ac:spMk id="23" creationId="{AA08201A-D1FC-6221-7F7E-052C3250F90E}"/>
          </ac:spMkLst>
        </pc:spChg>
        <pc:spChg chg="add mod">
          <ac:chgData name="高草木 遥" userId="e007e8ae-1acb-4501-b992-962dc17861d5" providerId="ADAL" clId="{E716AD6D-26AF-48DB-92B6-A4CA21B057FD}" dt="2024-01-28T06:52:11.835" v="752" actId="1076"/>
          <ac:spMkLst>
            <pc:docMk/>
            <pc:sldMk cId="2368871313" sldId="261"/>
            <ac:spMk id="24" creationId="{8031A5C3-7965-6228-492D-A429F15A097E}"/>
          </ac:spMkLst>
        </pc:spChg>
        <pc:spChg chg="add mod">
          <ac:chgData name="高草木 遥" userId="e007e8ae-1acb-4501-b992-962dc17861d5" providerId="ADAL" clId="{E716AD6D-26AF-48DB-92B6-A4CA21B057FD}" dt="2024-01-28T06:52:07.977" v="751" actId="1036"/>
          <ac:spMkLst>
            <pc:docMk/>
            <pc:sldMk cId="2368871313" sldId="261"/>
            <ac:spMk id="25" creationId="{3A83F7DE-3CAA-B27F-6344-45C98476A104}"/>
          </ac:spMkLst>
        </pc:spChg>
        <pc:spChg chg="add mod">
          <ac:chgData name="高草木 遥" userId="e007e8ae-1acb-4501-b992-962dc17861d5" providerId="ADAL" clId="{E716AD6D-26AF-48DB-92B6-A4CA21B057FD}" dt="2024-01-28T06:52:28.615" v="822" actId="14100"/>
          <ac:spMkLst>
            <pc:docMk/>
            <pc:sldMk cId="2368871313" sldId="261"/>
            <ac:spMk id="28" creationId="{6CFE07AF-CB86-E2E5-1523-0F00C1437473}"/>
          </ac:spMkLst>
        </pc:spChg>
        <pc:spChg chg="add mod">
          <ac:chgData name="高草木 遥" userId="e007e8ae-1acb-4501-b992-962dc17861d5" providerId="ADAL" clId="{E716AD6D-26AF-48DB-92B6-A4CA21B057FD}" dt="2024-01-28T06:52:42.923" v="829" actId="20577"/>
          <ac:spMkLst>
            <pc:docMk/>
            <pc:sldMk cId="2368871313" sldId="261"/>
            <ac:spMk id="29" creationId="{5C51D098-442C-685B-1592-A598BE402728}"/>
          </ac:spMkLst>
        </pc:spChg>
        <pc:picChg chg="add del mod ord">
          <ac:chgData name="高草木 遥" userId="e007e8ae-1acb-4501-b992-962dc17861d5" providerId="ADAL" clId="{E716AD6D-26AF-48DB-92B6-A4CA21B057FD}" dt="2024-01-28T06:47:45.883" v="524" actId="478"/>
          <ac:picMkLst>
            <pc:docMk/>
            <pc:sldMk cId="2368871313" sldId="261"/>
            <ac:picMk id="6" creationId="{FB2161CC-8959-6DBA-56CD-06738F96FFD5}"/>
          </ac:picMkLst>
        </pc:picChg>
        <pc:picChg chg="del">
          <ac:chgData name="高草木 遥" userId="e007e8ae-1acb-4501-b992-962dc17861d5" providerId="ADAL" clId="{E716AD6D-26AF-48DB-92B6-A4CA21B057FD}" dt="2024-01-28T06:41:26.899" v="398" actId="478"/>
          <ac:picMkLst>
            <pc:docMk/>
            <pc:sldMk cId="2368871313" sldId="261"/>
            <ac:picMk id="10" creationId="{2AD083B6-F563-982D-F261-20A271581A43}"/>
          </ac:picMkLst>
        </pc:picChg>
        <pc:picChg chg="add del">
          <ac:chgData name="高草木 遥" userId="e007e8ae-1acb-4501-b992-962dc17861d5" providerId="ADAL" clId="{E716AD6D-26AF-48DB-92B6-A4CA21B057FD}" dt="2024-01-28T06:47:23.527" v="510" actId="22"/>
          <ac:picMkLst>
            <pc:docMk/>
            <pc:sldMk cId="2368871313" sldId="261"/>
            <ac:picMk id="12" creationId="{BCC33148-4ADD-793E-9C4F-6CD4210C570A}"/>
          </ac:picMkLst>
        </pc:picChg>
        <pc:picChg chg="add mod modCrop">
          <ac:chgData name="高草木 遥" userId="e007e8ae-1acb-4501-b992-962dc17861d5" providerId="ADAL" clId="{E716AD6D-26AF-48DB-92B6-A4CA21B057FD}" dt="2024-01-28T06:50:18.024" v="610" actId="1076"/>
          <ac:picMkLst>
            <pc:docMk/>
            <pc:sldMk cId="2368871313" sldId="261"/>
            <ac:picMk id="15" creationId="{871720D4-A6FE-FAB6-DD73-2358A78C88F2}"/>
          </ac:picMkLst>
        </pc:picChg>
        <pc:picChg chg="add del mod">
          <ac:chgData name="高草木 遥" userId="e007e8ae-1acb-4501-b992-962dc17861d5" providerId="ADAL" clId="{E716AD6D-26AF-48DB-92B6-A4CA21B057FD}" dt="2024-01-28T06:51:51.843" v="739" actId="478"/>
          <ac:picMkLst>
            <pc:docMk/>
            <pc:sldMk cId="2368871313" sldId="261"/>
            <ac:picMk id="19" creationId="{B0EE3D38-F00B-95AE-F93B-5C58A56CD012}"/>
          </ac:picMkLst>
        </pc:picChg>
        <pc:picChg chg="add mod ord">
          <ac:chgData name="高草木 遥" userId="e007e8ae-1acb-4501-b992-962dc17861d5" providerId="ADAL" clId="{E716AD6D-26AF-48DB-92B6-A4CA21B057FD}" dt="2024-01-28T06:52:19.897" v="755" actId="1076"/>
          <ac:picMkLst>
            <pc:docMk/>
            <pc:sldMk cId="2368871313" sldId="261"/>
            <ac:picMk id="27" creationId="{AE02E949-1F73-5AD9-B6AA-A1C8F3027AFF}"/>
          </ac:picMkLst>
        </pc:picChg>
      </pc:sldChg>
      <pc:sldChg chg="addSp delSp modSp add mod">
        <pc:chgData name="高草木 遥" userId="e007e8ae-1acb-4501-b992-962dc17861d5" providerId="ADAL" clId="{E716AD6D-26AF-48DB-92B6-A4CA21B057FD}" dt="2024-01-29T04:15:09.021" v="6679" actId="20577"/>
        <pc:sldMkLst>
          <pc:docMk/>
          <pc:sldMk cId="846632131" sldId="262"/>
        </pc:sldMkLst>
        <pc:spChg chg="mod">
          <ac:chgData name="高草木 遥" userId="e007e8ae-1acb-4501-b992-962dc17861d5" providerId="ADAL" clId="{E716AD6D-26AF-48DB-92B6-A4CA21B057FD}" dt="2024-01-29T04:15:09.021" v="6679" actId="20577"/>
          <ac:spMkLst>
            <pc:docMk/>
            <pc:sldMk cId="846632131" sldId="262"/>
            <ac:spMk id="8" creationId="{C3771E83-FC00-2329-227E-0F535BAF8E32}"/>
          </ac:spMkLst>
        </pc:spChg>
        <pc:picChg chg="add del">
          <ac:chgData name="高草木 遥" userId="e007e8ae-1acb-4501-b992-962dc17861d5" providerId="ADAL" clId="{E716AD6D-26AF-48DB-92B6-A4CA21B057FD}" dt="2024-01-28T06:47:31.494" v="514" actId="478"/>
          <ac:picMkLst>
            <pc:docMk/>
            <pc:sldMk cId="846632131" sldId="262"/>
            <ac:picMk id="6" creationId="{FB2161CC-8959-6DBA-56CD-06738F96FFD5}"/>
          </ac:picMkLst>
        </pc:picChg>
        <pc:picChg chg="add del">
          <ac:chgData name="高草木 遥" userId="e007e8ae-1acb-4501-b992-962dc17861d5" providerId="ADAL" clId="{E716AD6D-26AF-48DB-92B6-A4CA21B057FD}" dt="2024-01-28T06:47:29.665" v="513" actId="22"/>
          <ac:picMkLst>
            <pc:docMk/>
            <pc:sldMk cId="846632131" sldId="262"/>
            <ac:picMk id="9" creationId="{D98B0D10-1868-8552-874F-171B5EF9ECD2}"/>
          </ac:picMkLst>
        </pc:picChg>
      </pc:sldChg>
      <pc:sldChg chg="addSp delSp modSp add mod">
        <pc:chgData name="高草木 遥" userId="e007e8ae-1acb-4501-b992-962dc17861d5" providerId="ADAL" clId="{E716AD6D-26AF-48DB-92B6-A4CA21B057FD}" dt="2024-01-28T07:14:17.326" v="1202" actId="20577"/>
        <pc:sldMkLst>
          <pc:docMk/>
          <pc:sldMk cId="3586160461" sldId="263"/>
        </pc:sldMkLst>
        <pc:spChg chg="mod">
          <ac:chgData name="高草木 遥" userId="e007e8ae-1acb-4501-b992-962dc17861d5" providerId="ADAL" clId="{E716AD6D-26AF-48DB-92B6-A4CA21B057FD}" dt="2024-01-28T07:06:13.852" v="977" actId="1076"/>
          <ac:spMkLst>
            <pc:docMk/>
            <pc:sldMk cId="3586160461" sldId="263"/>
            <ac:spMk id="2" creationId="{5C1C09E5-3E83-B9AD-6EA3-90B3BF6F104A}"/>
          </ac:spMkLst>
        </pc:spChg>
        <pc:spChg chg="del">
          <ac:chgData name="高草木 遥" userId="e007e8ae-1acb-4501-b992-962dc17861d5" providerId="ADAL" clId="{E716AD6D-26AF-48DB-92B6-A4CA21B057FD}" dt="2024-01-28T07:02:58.662" v="880" actId="478"/>
          <ac:spMkLst>
            <pc:docMk/>
            <pc:sldMk cId="3586160461" sldId="263"/>
            <ac:spMk id="5" creationId="{A855BAF7-5A94-7B86-9484-4443E97833B4}"/>
          </ac:spMkLst>
        </pc:spChg>
        <pc:spChg chg="add mod">
          <ac:chgData name="高草木 遥" userId="e007e8ae-1acb-4501-b992-962dc17861d5" providerId="ADAL" clId="{E716AD6D-26AF-48DB-92B6-A4CA21B057FD}" dt="2024-01-28T07:13:56.046" v="1171" actId="1035"/>
          <ac:spMkLst>
            <pc:docMk/>
            <pc:sldMk cId="3586160461" sldId="263"/>
            <ac:spMk id="8" creationId="{E3C72F4A-1DD6-1FED-D918-5618F3D8E933}"/>
          </ac:spMkLst>
        </pc:spChg>
        <pc:spChg chg="add del mod">
          <ac:chgData name="高草木 遥" userId="e007e8ae-1acb-4501-b992-962dc17861d5" providerId="ADAL" clId="{E716AD6D-26AF-48DB-92B6-A4CA21B057FD}" dt="2024-01-28T07:04:14.254" v="899" actId="478"/>
          <ac:spMkLst>
            <pc:docMk/>
            <pc:sldMk cId="3586160461" sldId="263"/>
            <ac:spMk id="9" creationId="{C4EF31B6-66A4-52FA-DA4E-E74C72812ED9}"/>
          </ac:spMkLst>
        </pc:spChg>
        <pc:spChg chg="add mod">
          <ac:chgData name="高草木 遥" userId="e007e8ae-1acb-4501-b992-962dc17861d5" providerId="ADAL" clId="{E716AD6D-26AF-48DB-92B6-A4CA21B057FD}" dt="2024-01-28T07:13:56.046" v="1171" actId="1035"/>
          <ac:spMkLst>
            <pc:docMk/>
            <pc:sldMk cId="3586160461" sldId="263"/>
            <ac:spMk id="10" creationId="{58DA6BFD-9440-E3E6-C155-C18F2BFCECB0}"/>
          </ac:spMkLst>
        </pc:spChg>
        <pc:spChg chg="add del mod">
          <ac:chgData name="高草木 遥" userId="e007e8ae-1acb-4501-b992-962dc17861d5" providerId="ADAL" clId="{E716AD6D-26AF-48DB-92B6-A4CA21B057FD}" dt="2024-01-28T07:04:14.254" v="899" actId="478"/>
          <ac:spMkLst>
            <pc:docMk/>
            <pc:sldMk cId="3586160461" sldId="263"/>
            <ac:spMk id="11" creationId="{2CD66C50-BD23-CFD3-47E7-1CC39D497448}"/>
          </ac:spMkLst>
        </pc:spChg>
        <pc:spChg chg="add mod">
          <ac:chgData name="高草木 遥" userId="e007e8ae-1acb-4501-b992-962dc17861d5" providerId="ADAL" clId="{E716AD6D-26AF-48DB-92B6-A4CA21B057FD}" dt="2024-01-28T07:13:56.046" v="1171" actId="1035"/>
          <ac:spMkLst>
            <pc:docMk/>
            <pc:sldMk cId="3586160461" sldId="263"/>
            <ac:spMk id="12" creationId="{7776FF0E-69F1-7D81-93B7-B86C5691AFBA}"/>
          </ac:spMkLst>
        </pc:spChg>
        <pc:spChg chg="add del mod">
          <ac:chgData name="高草木 遥" userId="e007e8ae-1acb-4501-b992-962dc17861d5" providerId="ADAL" clId="{E716AD6D-26AF-48DB-92B6-A4CA21B057FD}" dt="2024-01-28T07:04:14.254" v="899" actId="478"/>
          <ac:spMkLst>
            <pc:docMk/>
            <pc:sldMk cId="3586160461" sldId="263"/>
            <ac:spMk id="13" creationId="{267E2303-FD70-AB9A-5B8D-8FCE578C8E50}"/>
          </ac:spMkLst>
        </pc:spChg>
        <pc:spChg chg="add mod">
          <ac:chgData name="高草木 遥" userId="e007e8ae-1acb-4501-b992-962dc17861d5" providerId="ADAL" clId="{E716AD6D-26AF-48DB-92B6-A4CA21B057FD}" dt="2024-01-28T07:13:56.046" v="1171" actId="1035"/>
          <ac:spMkLst>
            <pc:docMk/>
            <pc:sldMk cId="3586160461" sldId="263"/>
            <ac:spMk id="14" creationId="{F891897D-8AA1-5090-D13B-EAD4E636F55C}"/>
          </ac:spMkLst>
        </pc:spChg>
        <pc:spChg chg="del">
          <ac:chgData name="高草木 遥" userId="e007e8ae-1acb-4501-b992-962dc17861d5" providerId="ADAL" clId="{E716AD6D-26AF-48DB-92B6-A4CA21B057FD}" dt="2024-01-28T07:02:58.662" v="880" actId="478"/>
          <ac:spMkLst>
            <pc:docMk/>
            <pc:sldMk cId="3586160461" sldId="263"/>
            <ac:spMk id="16" creationId="{33DBDD4F-BF3B-9F6B-4112-1FCAB3BAE7BD}"/>
          </ac:spMkLst>
        </pc:spChg>
        <pc:spChg chg="del">
          <ac:chgData name="高草木 遥" userId="e007e8ae-1acb-4501-b992-962dc17861d5" providerId="ADAL" clId="{E716AD6D-26AF-48DB-92B6-A4CA21B057FD}" dt="2024-01-28T07:02:58.662" v="880" actId="478"/>
          <ac:spMkLst>
            <pc:docMk/>
            <pc:sldMk cId="3586160461" sldId="263"/>
            <ac:spMk id="17" creationId="{FCCEBF31-00F2-9552-B819-15FA8F0491F3}"/>
          </ac:spMkLst>
        </pc:spChg>
        <pc:spChg chg="add del mod">
          <ac:chgData name="高草木 遥" userId="e007e8ae-1acb-4501-b992-962dc17861d5" providerId="ADAL" clId="{E716AD6D-26AF-48DB-92B6-A4CA21B057FD}" dt="2024-01-28T07:04:43.082" v="917" actId="478"/>
          <ac:spMkLst>
            <pc:docMk/>
            <pc:sldMk cId="3586160461" sldId="263"/>
            <ac:spMk id="18" creationId="{8F2E4BD1-7193-9E2D-0B71-23402B88C591}"/>
          </ac:spMkLst>
        </pc:spChg>
        <pc:spChg chg="add mod">
          <ac:chgData name="高草木 遥" userId="e007e8ae-1acb-4501-b992-962dc17861d5" providerId="ADAL" clId="{E716AD6D-26AF-48DB-92B6-A4CA21B057FD}" dt="2024-01-28T07:13:56.046" v="1171" actId="1035"/>
          <ac:spMkLst>
            <pc:docMk/>
            <pc:sldMk cId="3586160461" sldId="263"/>
            <ac:spMk id="19" creationId="{C3CC5565-0B45-90AB-BE66-BD67AF631112}"/>
          </ac:spMkLst>
        </pc:spChg>
        <pc:spChg chg="add mod">
          <ac:chgData name="高草木 遥" userId="e007e8ae-1acb-4501-b992-962dc17861d5" providerId="ADAL" clId="{E716AD6D-26AF-48DB-92B6-A4CA21B057FD}" dt="2024-01-28T07:13:56.046" v="1171" actId="1035"/>
          <ac:spMkLst>
            <pc:docMk/>
            <pc:sldMk cId="3586160461" sldId="263"/>
            <ac:spMk id="20" creationId="{688F6678-7992-7945-80C7-C0C1C68ADE07}"/>
          </ac:spMkLst>
        </pc:spChg>
        <pc:spChg chg="add mod">
          <ac:chgData name="高草木 遥" userId="e007e8ae-1acb-4501-b992-962dc17861d5" providerId="ADAL" clId="{E716AD6D-26AF-48DB-92B6-A4CA21B057FD}" dt="2024-01-28T07:13:56.046" v="1171" actId="1035"/>
          <ac:spMkLst>
            <pc:docMk/>
            <pc:sldMk cId="3586160461" sldId="263"/>
            <ac:spMk id="21" creationId="{D5E0E2A3-B41C-1945-A246-19951D02A8C3}"/>
          </ac:spMkLst>
        </pc:spChg>
        <pc:spChg chg="add mod">
          <ac:chgData name="高草木 遥" userId="e007e8ae-1acb-4501-b992-962dc17861d5" providerId="ADAL" clId="{E716AD6D-26AF-48DB-92B6-A4CA21B057FD}" dt="2024-01-28T07:13:56.046" v="1171" actId="1035"/>
          <ac:spMkLst>
            <pc:docMk/>
            <pc:sldMk cId="3586160461" sldId="263"/>
            <ac:spMk id="22" creationId="{94ABA3BE-6FB4-1D6A-5156-84C1D5DA8C22}"/>
          </ac:spMkLst>
        </pc:spChg>
        <pc:spChg chg="add mod">
          <ac:chgData name="高草木 遥" userId="e007e8ae-1acb-4501-b992-962dc17861d5" providerId="ADAL" clId="{E716AD6D-26AF-48DB-92B6-A4CA21B057FD}" dt="2024-01-28T07:13:56.046" v="1171" actId="1035"/>
          <ac:spMkLst>
            <pc:docMk/>
            <pc:sldMk cId="3586160461" sldId="263"/>
            <ac:spMk id="23" creationId="{27F9CB34-D603-66B8-C95A-7B6BC5236B41}"/>
          </ac:spMkLst>
        </pc:spChg>
        <pc:spChg chg="del">
          <ac:chgData name="高草木 遥" userId="e007e8ae-1acb-4501-b992-962dc17861d5" providerId="ADAL" clId="{E716AD6D-26AF-48DB-92B6-A4CA21B057FD}" dt="2024-01-28T07:02:58.662" v="880" actId="478"/>
          <ac:spMkLst>
            <pc:docMk/>
            <pc:sldMk cId="3586160461" sldId="263"/>
            <ac:spMk id="24" creationId="{8031A5C3-7965-6228-492D-A429F15A097E}"/>
          </ac:spMkLst>
        </pc:spChg>
        <pc:spChg chg="del">
          <ac:chgData name="高草木 遥" userId="e007e8ae-1acb-4501-b992-962dc17861d5" providerId="ADAL" clId="{E716AD6D-26AF-48DB-92B6-A4CA21B057FD}" dt="2024-01-28T07:02:58.662" v="880" actId="478"/>
          <ac:spMkLst>
            <pc:docMk/>
            <pc:sldMk cId="3586160461" sldId="263"/>
            <ac:spMk id="25" creationId="{3A83F7DE-3CAA-B27F-6344-45C98476A104}"/>
          </ac:spMkLst>
        </pc:spChg>
        <pc:spChg chg="add mod">
          <ac:chgData name="高草木 遥" userId="e007e8ae-1acb-4501-b992-962dc17861d5" providerId="ADAL" clId="{E716AD6D-26AF-48DB-92B6-A4CA21B057FD}" dt="2024-01-28T07:13:56.046" v="1171" actId="1035"/>
          <ac:spMkLst>
            <pc:docMk/>
            <pc:sldMk cId="3586160461" sldId="263"/>
            <ac:spMk id="26" creationId="{399B1CE2-D433-EFF7-D021-0BDA4C371590}"/>
          </ac:spMkLst>
        </pc:spChg>
        <pc:spChg chg="del">
          <ac:chgData name="高草木 遥" userId="e007e8ae-1acb-4501-b992-962dc17861d5" providerId="ADAL" clId="{E716AD6D-26AF-48DB-92B6-A4CA21B057FD}" dt="2024-01-28T07:02:58.662" v="880" actId="478"/>
          <ac:spMkLst>
            <pc:docMk/>
            <pc:sldMk cId="3586160461" sldId="263"/>
            <ac:spMk id="28" creationId="{6CFE07AF-CB86-E2E5-1523-0F00C1437473}"/>
          </ac:spMkLst>
        </pc:spChg>
        <pc:spChg chg="del">
          <ac:chgData name="高草木 遥" userId="e007e8ae-1acb-4501-b992-962dc17861d5" providerId="ADAL" clId="{E716AD6D-26AF-48DB-92B6-A4CA21B057FD}" dt="2024-01-28T07:02:58.662" v="880" actId="478"/>
          <ac:spMkLst>
            <pc:docMk/>
            <pc:sldMk cId="3586160461" sldId="263"/>
            <ac:spMk id="29" creationId="{5C51D098-442C-685B-1592-A598BE402728}"/>
          </ac:spMkLst>
        </pc:spChg>
        <pc:spChg chg="add del mod">
          <ac:chgData name="高草木 遥" userId="e007e8ae-1acb-4501-b992-962dc17861d5" providerId="ADAL" clId="{E716AD6D-26AF-48DB-92B6-A4CA21B057FD}" dt="2024-01-28T07:06:03.628" v="975"/>
          <ac:spMkLst>
            <pc:docMk/>
            <pc:sldMk cId="3586160461" sldId="263"/>
            <ac:spMk id="30" creationId="{C50A57CB-AD1D-BD1B-EDED-3B392B319A5C}"/>
          </ac:spMkLst>
        </pc:spChg>
        <pc:spChg chg="add del mod">
          <ac:chgData name="高草木 遥" userId="e007e8ae-1acb-4501-b992-962dc17861d5" providerId="ADAL" clId="{E716AD6D-26AF-48DB-92B6-A4CA21B057FD}" dt="2024-01-28T07:06:15.082" v="979"/>
          <ac:spMkLst>
            <pc:docMk/>
            <pc:sldMk cId="3586160461" sldId="263"/>
            <ac:spMk id="31" creationId="{9CF66DA7-8FFB-0198-738B-06C39A23EA3D}"/>
          </ac:spMkLst>
        </pc:spChg>
        <pc:spChg chg="add mod">
          <ac:chgData name="高草木 遥" userId="e007e8ae-1acb-4501-b992-962dc17861d5" providerId="ADAL" clId="{E716AD6D-26AF-48DB-92B6-A4CA21B057FD}" dt="2024-01-28T07:08:01.534" v="1152" actId="113"/>
          <ac:spMkLst>
            <pc:docMk/>
            <pc:sldMk cId="3586160461" sldId="263"/>
            <ac:spMk id="32" creationId="{2E942227-908B-759A-DC30-772E60C8B2C2}"/>
          </ac:spMkLst>
        </pc:spChg>
        <pc:spChg chg="add mod">
          <ac:chgData name="高草木 遥" userId="e007e8ae-1acb-4501-b992-962dc17861d5" providerId="ADAL" clId="{E716AD6D-26AF-48DB-92B6-A4CA21B057FD}" dt="2024-01-28T07:13:56.046" v="1171" actId="1035"/>
          <ac:spMkLst>
            <pc:docMk/>
            <pc:sldMk cId="3586160461" sldId="263"/>
            <ac:spMk id="34" creationId="{75BFF305-9B2F-83D9-0F06-9366F8F79CB0}"/>
          </ac:spMkLst>
        </pc:spChg>
        <pc:spChg chg="add mod">
          <ac:chgData name="高草木 遥" userId="e007e8ae-1acb-4501-b992-962dc17861d5" providerId="ADAL" clId="{E716AD6D-26AF-48DB-92B6-A4CA21B057FD}" dt="2024-01-28T07:13:56.046" v="1171" actId="1035"/>
          <ac:spMkLst>
            <pc:docMk/>
            <pc:sldMk cId="3586160461" sldId="263"/>
            <ac:spMk id="36" creationId="{4C7ED253-7331-431C-C026-C726ABF69AD3}"/>
          </ac:spMkLst>
        </pc:spChg>
        <pc:spChg chg="add mod">
          <ac:chgData name="高草木 遥" userId="e007e8ae-1acb-4501-b992-962dc17861d5" providerId="ADAL" clId="{E716AD6D-26AF-48DB-92B6-A4CA21B057FD}" dt="2024-01-28T07:14:17.326" v="1202" actId="20577"/>
          <ac:spMkLst>
            <pc:docMk/>
            <pc:sldMk cId="3586160461" sldId="263"/>
            <ac:spMk id="37" creationId="{047BD630-EC48-8C2D-55DA-86EC6FCEA1D8}"/>
          </ac:spMkLst>
        </pc:spChg>
        <pc:picChg chg="add mod">
          <ac:chgData name="高草木 遥" userId="e007e8ae-1acb-4501-b992-962dc17861d5" providerId="ADAL" clId="{E716AD6D-26AF-48DB-92B6-A4CA21B057FD}" dt="2024-01-28T07:13:56.046" v="1171" actId="1035"/>
          <ac:picMkLst>
            <pc:docMk/>
            <pc:sldMk cId="3586160461" sldId="263"/>
            <ac:picMk id="4" creationId="{9F29F3CB-0AE2-862C-862A-33C1CE98CB81}"/>
          </ac:picMkLst>
        </pc:picChg>
        <pc:picChg chg="add mod">
          <ac:chgData name="高草木 遥" userId="e007e8ae-1acb-4501-b992-962dc17861d5" providerId="ADAL" clId="{E716AD6D-26AF-48DB-92B6-A4CA21B057FD}" dt="2024-01-28T07:13:56.046" v="1171" actId="1035"/>
          <ac:picMkLst>
            <pc:docMk/>
            <pc:sldMk cId="3586160461" sldId="263"/>
            <ac:picMk id="7" creationId="{C6E9F2E8-87CF-1AFB-1729-85DDC5F47225}"/>
          </ac:picMkLst>
        </pc:picChg>
        <pc:picChg chg="del">
          <ac:chgData name="高草木 遥" userId="e007e8ae-1acb-4501-b992-962dc17861d5" providerId="ADAL" clId="{E716AD6D-26AF-48DB-92B6-A4CA21B057FD}" dt="2024-01-28T07:02:58.662" v="880" actId="478"/>
          <ac:picMkLst>
            <pc:docMk/>
            <pc:sldMk cId="3586160461" sldId="263"/>
            <ac:picMk id="15" creationId="{871720D4-A6FE-FAB6-DD73-2358A78C88F2}"/>
          </ac:picMkLst>
        </pc:picChg>
        <pc:picChg chg="del">
          <ac:chgData name="高草木 遥" userId="e007e8ae-1acb-4501-b992-962dc17861d5" providerId="ADAL" clId="{E716AD6D-26AF-48DB-92B6-A4CA21B057FD}" dt="2024-01-28T07:02:58.662" v="880" actId="478"/>
          <ac:picMkLst>
            <pc:docMk/>
            <pc:sldMk cId="3586160461" sldId="263"/>
            <ac:picMk id="27" creationId="{AE02E949-1F73-5AD9-B6AA-A1C8F3027AFF}"/>
          </ac:picMkLst>
        </pc:picChg>
      </pc:sldChg>
      <pc:sldChg chg="addSp delSp modSp add mod ord">
        <pc:chgData name="高草木 遥" userId="e007e8ae-1acb-4501-b992-962dc17861d5" providerId="ADAL" clId="{E716AD6D-26AF-48DB-92B6-A4CA21B057FD}" dt="2024-01-29T04:47:19.743" v="8212" actId="20577"/>
        <pc:sldMkLst>
          <pc:docMk/>
          <pc:sldMk cId="1108227520" sldId="264"/>
        </pc:sldMkLst>
        <pc:spChg chg="mod">
          <ac:chgData name="高草木 遥" userId="e007e8ae-1acb-4501-b992-962dc17861d5" providerId="ADAL" clId="{E716AD6D-26AF-48DB-92B6-A4CA21B057FD}" dt="2024-01-28T07:15:46.967" v="1237" actId="20577"/>
          <ac:spMkLst>
            <pc:docMk/>
            <pc:sldMk cId="1108227520" sldId="264"/>
            <ac:spMk id="2" creationId="{5C1C09E5-3E83-B9AD-6EA3-90B3BF6F104A}"/>
          </ac:spMkLst>
        </pc:spChg>
        <pc:spChg chg="mod">
          <ac:chgData name="高草木 遥" userId="e007e8ae-1acb-4501-b992-962dc17861d5" providerId="ADAL" clId="{E716AD6D-26AF-48DB-92B6-A4CA21B057FD}" dt="2024-01-29T04:47:19.743" v="8212" actId="20577"/>
          <ac:spMkLst>
            <pc:docMk/>
            <pc:sldMk cId="1108227520" sldId="264"/>
            <ac:spMk id="5" creationId="{A855BAF7-5A94-7B86-9484-4443E97833B4}"/>
          </ac:spMkLst>
        </pc:spChg>
        <pc:spChg chg="add mod">
          <ac:chgData name="高草木 遥" userId="e007e8ae-1acb-4501-b992-962dc17861d5" providerId="ADAL" clId="{E716AD6D-26AF-48DB-92B6-A4CA21B057FD}" dt="2024-01-28T07:38:43.708" v="1617" actId="2085"/>
          <ac:spMkLst>
            <pc:docMk/>
            <pc:sldMk cId="1108227520" sldId="264"/>
            <ac:spMk id="8" creationId="{72F7CD88-B04B-A537-EC6A-BDAB98C325CE}"/>
          </ac:spMkLst>
        </pc:spChg>
        <pc:spChg chg="add mod">
          <ac:chgData name="高草木 遥" userId="e007e8ae-1acb-4501-b992-962dc17861d5" providerId="ADAL" clId="{E716AD6D-26AF-48DB-92B6-A4CA21B057FD}" dt="2024-01-28T07:38:21.936" v="1610" actId="1076"/>
          <ac:spMkLst>
            <pc:docMk/>
            <pc:sldMk cId="1108227520" sldId="264"/>
            <ac:spMk id="12" creationId="{621EFA85-0798-18D2-1C02-E993DE41167B}"/>
          </ac:spMkLst>
        </pc:spChg>
        <pc:spChg chg="mod">
          <ac:chgData name="高草木 遥" userId="e007e8ae-1acb-4501-b992-962dc17861d5" providerId="ADAL" clId="{E716AD6D-26AF-48DB-92B6-A4CA21B057FD}" dt="2024-01-28T07:17:16.450" v="1275" actId="1076"/>
          <ac:spMkLst>
            <pc:docMk/>
            <pc:sldMk cId="1108227520" sldId="264"/>
            <ac:spMk id="16" creationId="{33DBDD4F-BF3B-9F6B-4112-1FCAB3BAE7BD}"/>
          </ac:spMkLst>
        </pc:spChg>
        <pc:spChg chg="mod">
          <ac:chgData name="高草木 遥" userId="e007e8ae-1acb-4501-b992-962dc17861d5" providerId="ADAL" clId="{E716AD6D-26AF-48DB-92B6-A4CA21B057FD}" dt="2024-01-28T07:17:20.760" v="1277" actId="14100"/>
          <ac:spMkLst>
            <pc:docMk/>
            <pc:sldMk cId="1108227520" sldId="264"/>
            <ac:spMk id="17" creationId="{FCCEBF31-00F2-9552-B819-15FA8F0491F3}"/>
          </ac:spMkLst>
        </pc:spChg>
        <pc:spChg chg="mod">
          <ac:chgData name="高草木 遥" userId="e007e8ae-1acb-4501-b992-962dc17861d5" providerId="ADAL" clId="{E716AD6D-26AF-48DB-92B6-A4CA21B057FD}" dt="2024-01-28T07:19:45.239" v="1359" actId="1076"/>
          <ac:spMkLst>
            <pc:docMk/>
            <pc:sldMk cId="1108227520" sldId="264"/>
            <ac:spMk id="24" creationId="{8031A5C3-7965-6228-492D-A429F15A097E}"/>
          </ac:spMkLst>
        </pc:spChg>
        <pc:spChg chg="mod">
          <ac:chgData name="高草木 遥" userId="e007e8ae-1acb-4501-b992-962dc17861d5" providerId="ADAL" clId="{E716AD6D-26AF-48DB-92B6-A4CA21B057FD}" dt="2024-01-28T07:19:48.613" v="1360" actId="14100"/>
          <ac:spMkLst>
            <pc:docMk/>
            <pc:sldMk cId="1108227520" sldId="264"/>
            <ac:spMk id="25" creationId="{3A83F7DE-3CAA-B27F-6344-45C98476A104}"/>
          </ac:spMkLst>
        </pc:spChg>
        <pc:spChg chg="del mod">
          <ac:chgData name="高草木 遥" userId="e007e8ae-1acb-4501-b992-962dc17861d5" providerId="ADAL" clId="{E716AD6D-26AF-48DB-92B6-A4CA21B057FD}" dt="2024-01-28T07:19:34.027" v="1356" actId="478"/>
          <ac:spMkLst>
            <pc:docMk/>
            <pc:sldMk cId="1108227520" sldId="264"/>
            <ac:spMk id="28" creationId="{6CFE07AF-CB86-E2E5-1523-0F00C1437473}"/>
          </ac:spMkLst>
        </pc:spChg>
        <pc:spChg chg="del mod">
          <ac:chgData name="高草木 遥" userId="e007e8ae-1acb-4501-b992-962dc17861d5" providerId="ADAL" clId="{E716AD6D-26AF-48DB-92B6-A4CA21B057FD}" dt="2024-01-28T07:19:34.027" v="1356" actId="478"/>
          <ac:spMkLst>
            <pc:docMk/>
            <pc:sldMk cId="1108227520" sldId="264"/>
            <ac:spMk id="29" creationId="{5C51D098-442C-685B-1592-A598BE402728}"/>
          </ac:spMkLst>
        </pc:spChg>
        <pc:picChg chg="add mod ord">
          <ac:chgData name="高草木 遥" userId="e007e8ae-1acb-4501-b992-962dc17861d5" providerId="ADAL" clId="{E716AD6D-26AF-48DB-92B6-A4CA21B057FD}" dt="2024-01-28T07:17:12.442" v="1274" actId="1076"/>
          <ac:picMkLst>
            <pc:docMk/>
            <pc:sldMk cId="1108227520" sldId="264"/>
            <ac:picMk id="4" creationId="{3D3B9F2E-EF07-523F-2601-33ADB31C136E}"/>
          </ac:picMkLst>
        </pc:picChg>
        <pc:picChg chg="add mod ord modCrop">
          <ac:chgData name="高草木 遥" userId="e007e8ae-1acb-4501-b992-962dc17861d5" providerId="ADAL" clId="{E716AD6D-26AF-48DB-92B6-A4CA21B057FD}" dt="2024-01-28T07:19:38.365" v="1358" actId="208"/>
          <ac:picMkLst>
            <pc:docMk/>
            <pc:sldMk cId="1108227520" sldId="264"/>
            <ac:picMk id="7" creationId="{0F00FACA-B2BA-8B2D-CF1E-3BB655F3051B}"/>
          </ac:picMkLst>
        </pc:picChg>
        <pc:picChg chg="add mod">
          <ac:chgData name="高草木 遥" userId="e007e8ae-1acb-4501-b992-962dc17861d5" providerId="ADAL" clId="{E716AD6D-26AF-48DB-92B6-A4CA21B057FD}" dt="2024-01-28T07:38:12.222" v="1608" actId="1076"/>
          <ac:picMkLst>
            <pc:docMk/>
            <pc:sldMk cId="1108227520" sldId="264"/>
            <ac:picMk id="9" creationId="{CA75DA37-5F5A-D772-DA06-C754CF8BF7D5}"/>
          </ac:picMkLst>
        </pc:picChg>
        <pc:picChg chg="del mod">
          <ac:chgData name="高草木 遥" userId="e007e8ae-1acb-4501-b992-962dc17861d5" providerId="ADAL" clId="{E716AD6D-26AF-48DB-92B6-A4CA21B057FD}" dt="2024-01-28T07:16:43.728" v="1266" actId="478"/>
          <ac:picMkLst>
            <pc:docMk/>
            <pc:sldMk cId="1108227520" sldId="264"/>
            <ac:picMk id="15" creationId="{871720D4-A6FE-FAB6-DD73-2358A78C88F2}"/>
          </ac:picMkLst>
        </pc:picChg>
        <pc:picChg chg="del">
          <ac:chgData name="高草木 遥" userId="e007e8ae-1acb-4501-b992-962dc17861d5" providerId="ADAL" clId="{E716AD6D-26AF-48DB-92B6-A4CA21B057FD}" dt="2024-01-28T07:19:10.879" v="1350" actId="478"/>
          <ac:picMkLst>
            <pc:docMk/>
            <pc:sldMk cId="1108227520" sldId="264"/>
            <ac:picMk id="27" creationId="{AE02E949-1F73-5AD9-B6AA-A1C8F3027AFF}"/>
          </ac:picMkLst>
        </pc:picChg>
      </pc:sldChg>
      <pc:sldChg chg="add del ord">
        <pc:chgData name="高草木 遥" userId="e007e8ae-1acb-4501-b992-962dc17861d5" providerId="ADAL" clId="{E716AD6D-26AF-48DB-92B6-A4CA21B057FD}" dt="2024-01-28T07:14:44.783" v="1206" actId="47"/>
        <pc:sldMkLst>
          <pc:docMk/>
          <pc:sldMk cId="3284245364" sldId="264"/>
        </pc:sldMkLst>
      </pc:sldChg>
      <pc:sldChg chg="addSp delSp modSp add del mod">
        <pc:chgData name="高草木 遥" userId="e007e8ae-1acb-4501-b992-962dc17861d5" providerId="ADAL" clId="{E716AD6D-26AF-48DB-92B6-A4CA21B057FD}" dt="2024-01-28T07:38:17.599" v="1609" actId="47"/>
        <pc:sldMkLst>
          <pc:docMk/>
          <pc:sldMk cId="2923699162" sldId="265"/>
        </pc:sldMkLst>
        <pc:spChg chg="mod">
          <ac:chgData name="高草木 遥" userId="e007e8ae-1acb-4501-b992-962dc17861d5" providerId="ADAL" clId="{E716AD6D-26AF-48DB-92B6-A4CA21B057FD}" dt="2024-01-28T07:32:19.865" v="1443" actId="404"/>
          <ac:spMkLst>
            <pc:docMk/>
            <pc:sldMk cId="2923699162" sldId="265"/>
            <ac:spMk id="5" creationId="{A855BAF7-5A94-7B86-9484-4443E97833B4}"/>
          </ac:spMkLst>
        </pc:spChg>
        <pc:spChg chg="add del mod">
          <ac:chgData name="高草木 遥" userId="e007e8ae-1acb-4501-b992-962dc17861d5" providerId="ADAL" clId="{E716AD6D-26AF-48DB-92B6-A4CA21B057FD}" dt="2024-01-28T07:34:47.229" v="1473" actId="478"/>
          <ac:spMkLst>
            <pc:docMk/>
            <pc:sldMk cId="2923699162" sldId="265"/>
            <ac:spMk id="10" creationId="{D1673B80-B10D-798D-2C1E-A164AAD08120}"/>
          </ac:spMkLst>
        </pc:spChg>
        <pc:spChg chg="add del mod">
          <ac:chgData name="高草木 遥" userId="e007e8ae-1acb-4501-b992-962dc17861d5" providerId="ADAL" clId="{E716AD6D-26AF-48DB-92B6-A4CA21B057FD}" dt="2024-01-28T07:34:15.276" v="1471"/>
          <ac:spMkLst>
            <pc:docMk/>
            <pc:sldMk cId="2923699162" sldId="265"/>
            <ac:spMk id="11" creationId="{D4245953-C811-DE46-A8A2-B2A834C0919C}"/>
          </ac:spMkLst>
        </pc:spChg>
        <pc:spChg chg="add del mod">
          <ac:chgData name="高草木 遥" userId="e007e8ae-1acb-4501-b992-962dc17861d5" providerId="ADAL" clId="{E716AD6D-26AF-48DB-92B6-A4CA21B057FD}" dt="2024-01-28T07:37:59.608" v="1604" actId="21"/>
          <ac:spMkLst>
            <pc:docMk/>
            <pc:sldMk cId="2923699162" sldId="265"/>
            <ac:spMk id="12" creationId="{621EFA85-0798-18D2-1C02-E993DE41167B}"/>
          </ac:spMkLst>
        </pc:spChg>
        <pc:spChg chg="del">
          <ac:chgData name="高草木 遥" userId="e007e8ae-1acb-4501-b992-962dc17861d5" providerId="ADAL" clId="{E716AD6D-26AF-48DB-92B6-A4CA21B057FD}" dt="2024-01-28T07:32:35.487" v="1444" actId="478"/>
          <ac:spMkLst>
            <pc:docMk/>
            <pc:sldMk cId="2923699162" sldId="265"/>
            <ac:spMk id="16" creationId="{33DBDD4F-BF3B-9F6B-4112-1FCAB3BAE7BD}"/>
          </ac:spMkLst>
        </pc:spChg>
        <pc:spChg chg="del">
          <ac:chgData name="高草木 遥" userId="e007e8ae-1acb-4501-b992-962dc17861d5" providerId="ADAL" clId="{E716AD6D-26AF-48DB-92B6-A4CA21B057FD}" dt="2024-01-28T07:32:40.153" v="1447" actId="478"/>
          <ac:spMkLst>
            <pc:docMk/>
            <pc:sldMk cId="2923699162" sldId="265"/>
            <ac:spMk id="17" creationId="{FCCEBF31-00F2-9552-B819-15FA8F0491F3}"/>
          </ac:spMkLst>
        </pc:spChg>
        <pc:spChg chg="del mod">
          <ac:chgData name="高草木 遥" userId="e007e8ae-1acb-4501-b992-962dc17861d5" providerId="ADAL" clId="{E716AD6D-26AF-48DB-92B6-A4CA21B057FD}" dt="2024-01-28T07:37:12.631" v="1576" actId="478"/>
          <ac:spMkLst>
            <pc:docMk/>
            <pc:sldMk cId="2923699162" sldId="265"/>
            <ac:spMk id="24" creationId="{8031A5C3-7965-6228-492D-A429F15A097E}"/>
          </ac:spMkLst>
        </pc:spChg>
        <pc:spChg chg="del mod">
          <ac:chgData name="高草木 遥" userId="e007e8ae-1acb-4501-b992-962dc17861d5" providerId="ADAL" clId="{E716AD6D-26AF-48DB-92B6-A4CA21B057FD}" dt="2024-01-28T07:37:12.631" v="1576" actId="478"/>
          <ac:spMkLst>
            <pc:docMk/>
            <pc:sldMk cId="2923699162" sldId="265"/>
            <ac:spMk id="25" creationId="{3A83F7DE-3CAA-B27F-6344-45C98476A104}"/>
          </ac:spMkLst>
        </pc:spChg>
        <pc:picChg chg="del">
          <ac:chgData name="高草木 遥" userId="e007e8ae-1acb-4501-b992-962dc17861d5" providerId="ADAL" clId="{E716AD6D-26AF-48DB-92B6-A4CA21B057FD}" dt="2024-01-28T07:31:07.892" v="1409" actId="478"/>
          <ac:picMkLst>
            <pc:docMk/>
            <pc:sldMk cId="2923699162" sldId="265"/>
            <ac:picMk id="4" creationId="{3D3B9F2E-EF07-523F-2601-33ADB31C136E}"/>
          </ac:picMkLst>
        </pc:picChg>
        <pc:picChg chg="add mod ord modCrop">
          <ac:chgData name="高草木 遥" userId="e007e8ae-1acb-4501-b992-962dc17861d5" providerId="ADAL" clId="{E716AD6D-26AF-48DB-92B6-A4CA21B057FD}" dt="2024-01-28T07:32:51.899" v="1453" actId="208"/>
          <ac:picMkLst>
            <pc:docMk/>
            <pc:sldMk cId="2923699162" sldId="265"/>
            <ac:picMk id="6" creationId="{5477DD21-B53E-90D0-D027-28A30DDF40A9}"/>
          </ac:picMkLst>
        </pc:picChg>
        <pc:picChg chg="del">
          <ac:chgData name="高草木 遥" userId="e007e8ae-1acb-4501-b992-962dc17861d5" providerId="ADAL" clId="{E716AD6D-26AF-48DB-92B6-A4CA21B057FD}" dt="2024-01-28T07:32:55.936" v="1454" actId="478"/>
          <ac:picMkLst>
            <pc:docMk/>
            <pc:sldMk cId="2923699162" sldId="265"/>
            <ac:picMk id="7" creationId="{0F00FACA-B2BA-8B2D-CF1E-3BB655F3051B}"/>
          </ac:picMkLst>
        </pc:picChg>
        <pc:picChg chg="add del mod ord modCrop">
          <ac:chgData name="高草木 遥" userId="e007e8ae-1acb-4501-b992-962dc17861d5" providerId="ADAL" clId="{E716AD6D-26AF-48DB-92B6-A4CA21B057FD}" dt="2024-01-28T07:37:59.608" v="1604" actId="21"/>
          <ac:picMkLst>
            <pc:docMk/>
            <pc:sldMk cId="2923699162" sldId="265"/>
            <ac:picMk id="9" creationId="{CA75DA37-5F5A-D772-DA06-C754CF8BF7D5}"/>
          </ac:picMkLst>
        </pc:picChg>
      </pc:sldChg>
      <pc:sldChg chg="addSp delSp modSp add mod">
        <pc:chgData name="高草木 遥" userId="e007e8ae-1acb-4501-b992-962dc17861d5" providerId="ADAL" clId="{E716AD6D-26AF-48DB-92B6-A4CA21B057FD}" dt="2024-01-28T07:55:42.074" v="2359" actId="14100"/>
        <pc:sldMkLst>
          <pc:docMk/>
          <pc:sldMk cId="3646693708" sldId="266"/>
        </pc:sldMkLst>
        <pc:spChg chg="mod">
          <ac:chgData name="高草木 遥" userId="e007e8ae-1acb-4501-b992-962dc17861d5" providerId="ADAL" clId="{E716AD6D-26AF-48DB-92B6-A4CA21B057FD}" dt="2024-01-28T07:39:28.583" v="1621" actId="207"/>
          <ac:spMkLst>
            <pc:docMk/>
            <pc:sldMk cId="3646693708" sldId="266"/>
            <ac:spMk id="2" creationId="{5C1C09E5-3E83-B9AD-6EA3-90B3BF6F104A}"/>
          </ac:spMkLst>
        </pc:spChg>
        <pc:spChg chg="add mod">
          <ac:chgData name="高草木 遥" userId="e007e8ae-1acb-4501-b992-962dc17861d5" providerId="ADAL" clId="{E716AD6D-26AF-48DB-92B6-A4CA21B057FD}" dt="2024-01-28T07:45:17.886" v="1801" actId="1076"/>
          <ac:spMkLst>
            <pc:docMk/>
            <pc:sldMk cId="3646693708" sldId="266"/>
            <ac:spMk id="3" creationId="{113A58E0-1BB7-6D7F-F775-4FA3F86BD38A}"/>
          </ac:spMkLst>
        </pc:spChg>
        <pc:spChg chg="add mod">
          <ac:chgData name="高草木 遥" userId="e007e8ae-1acb-4501-b992-962dc17861d5" providerId="ADAL" clId="{E716AD6D-26AF-48DB-92B6-A4CA21B057FD}" dt="2024-01-28T07:52:58.912" v="2174" actId="14100"/>
          <ac:spMkLst>
            <pc:docMk/>
            <pc:sldMk cId="3646693708" sldId="266"/>
            <ac:spMk id="4" creationId="{8C27D73C-7D3B-46BC-D4DD-8FDC3DBEF477}"/>
          </ac:spMkLst>
        </pc:spChg>
        <pc:spChg chg="mod">
          <ac:chgData name="高草木 遥" userId="e007e8ae-1acb-4501-b992-962dc17861d5" providerId="ADAL" clId="{E716AD6D-26AF-48DB-92B6-A4CA21B057FD}" dt="2024-01-28T07:52:08.387" v="2170" actId="1076"/>
          <ac:spMkLst>
            <pc:docMk/>
            <pc:sldMk cId="3646693708" sldId="266"/>
            <ac:spMk id="5" creationId="{A855BAF7-5A94-7B86-9484-4443E97833B4}"/>
          </ac:spMkLst>
        </pc:spChg>
        <pc:spChg chg="del mod">
          <ac:chgData name="高草木 遥" userId="e007e8ae-1acb-4501-b992-962dc17861d5" providerId="ADAL" clId="{E716AD6D-26AF-48DB-92B6-A4CA21B057FD}" dt="2024-01-28T07:45:24.876" v="1803" actId="478"/>
          <ac:spMkLst>
            <pc:docMk/>
            <pc:sldMk cId="3646693708" sldId="266"/>
            <ac:spMk id="12" creationId="{621EFA85-0798-18D2-1C02-E993DE41167B}"/>
          </ac:spMkLst>
        </pc:spChg>
        <pc:spChg chg="add mod">
          <ac:chgData name="高草木 遥" userId="e007e8ae-1acb-4501-b992-962dc17861d5" providerId="ADAL" clId="{E716AD6D-26AF-48DB-92B6-A4CA21B057FD}" dt="2024-01-28T07:55:30.954" v="2356" actId="1076"/>
          <ac:spMkLst>
            <pc:docMk/>
            <pc:sldMk cId="3646693708" sldId="266"/>
            <ac:spMk id="13" creationId="{F0974C4C-426D-9983-3232-819CE6D3D545}"/>
          </ac:spMkLst>
        </pc:spChg>
        <pc:spChg chg="add mod">
          <ac:chgData name="高草木 遥" userId="e007e8ae-1acb-4501-b992-962dc17861d5" providerId="ADAL" clId="{E716AD6D-26AF-48DB-92B6-A4CA21B057FD}" dt="2024-01-28T07:55:20.830" v="2352" actId="1076"/>
          <ac:spMkLst>
            <pc:docMk/>
            <pc:sldMk cId="3646693708" sldId="266"/>
            <ac:spMk id="15" creationId="{D680CDA9-C9FB-7115-BFEA-2D4829009220}"/>
          </ac:spMkLst>
        </pc:spChg>
        <pc:spChg chg="del">
          <ac:chgData name="高草木 遥" userId="e007e8ae-1acb-4501-b992-962dc17861d5" providerId="ADAL" clId="{E716AD6D-26AF-48DB-92B6-A4CA21B057FD}" dt="2024-01-28T07:36:08.614" v="1574" actId="478"/>
          <ac:spMkLst>
            <pc:docMk/>
            <pc:sldMk cId="3646693708" sldId="266"/>
            <ac:spMk id="24" creationId="{8031A5C3-7965-6228-492D-A429F15A097E}"/>
          </ac:spMkLst>
        </pc:spChg>
        <pc:spChg chg="del">
          <ac:chgData name="高草木 遥" userId="e007e8ae-1acb-4501-b992-962dc17861d5" providerId="ADAL" clId="{E716AD6D-26AF-48DB-92B6-A4CA21B057FD}" dt="2024-01-28T07:36:08.614" v="1574" actId="478"/>
          <ac:spMkLst>
            <pc:docMk/>
            <pc:sldMk cId="3646693708" sldId="266"/>
            <ac:spMk id="25" creationId="{3A83F7DE-3CAA-B27F-6344-45C98476A104}"/>
          </ac:spMkLst>
        </pc:spChg>
        <pc:picChg chg="del">
          <ac:chgData name="高草木 遥" userId="e007e8ae-1acb-4501-b992-962dc17861d5" providerId="ADAL" clId="{E716AD6D-26AF-48DB-92B6-A4CA21B057FD}" dt="2024-01-28T07:41:20.171" v="1622" actId="478"/>
          <ac:picMkLst>
            <pc:docMk/>
            <pc:sldMk cId="3646693708" sldId="266"/>
            <ac:picMk id="6" creationId="{5477DD21-B53E-90D0-D027-28A30DDF40A9}"/>
          </ac:picMkLst>
        </pc:picChg>
        <pc:picChg chg="add del mod">
          <ac:chgData name="高草木 遥" userId="e007e8ae-1acb-4501-b992-962dc17861d5" providerId="ADAL" clId="{E716AD6D-26AF-48DB-92B6-A4CA21B057FD}" dt="2024-01-28T07:44:11.415" v="1782" actId="478"/>
          <ac:picMkLst>
            <pc:docMk/>
            <pc:sldMk cId="3646693708" sldId="266"/>
            <ac:picMk id="8" creationId="{FB3D12E3-25D5-E30A-E564-94D7C22FD5F7}"/>
          </ac:picMkLst>
        </pc:picChg>
        <pc:picChg chg="del mod">
          <ac:chgData name="高草木 遥" userId="e007e8ae-1acb-4501-b992-962dc17861d5" providerId="ADAL" clId="{E716AD6D-26AF-48DB-92B6-A4CA21B057FD}" dt="2024-01-28T07:41:44.405" v="1625" actId="478"/>
          <ac:picMkLst>
            <pc:docMk/>
            <pc:sldMk cId="3646693708" sldId="266"/>
            <ac:picMk id="9" creationId="{CA75DA37-5F5A-D772-DA06-C754CF8BF7D5}"/>
          </ac:picMkLst>
        </pc:picChg>
        <pc:picChg chg="add mod ord">
          <ac:chgData name="高草木 遥" userId="e007e8ae-1acb-4501-b992-962dc17861d5" providerId="ADAL" clId="{E716AD6D-26AF-48DB-92B6-A4CA21B057FD}" dt="2024-01-28T07:44:59.591" v="1794" actId="167"/>
          <ac:picMkLst>
            <pc:docMk/>
            <pc:sldMk cId="3646693708" sldId="266"/>
            <ac:picMk id="11" creationId="{14F6425C-DD0B-EC1A-5FD4-C75354F51FA6}"/>
          </ac:picMkLst>
        </pc:picChg>
        <pc:cxnChg chg="add mod">
          <ac:chgData name="高草木 遥" userId="e007e8ae-1acb-4501-b992-962dc17861d5" providerId="ADAL" clId="{E716AD6D-26AF-48DB-92B6-A4CA21B057FD}" dt="2024-01-28T07:55:37.200" v="2358" actId="14100"/>
          <ac:cxnSpMkLst>
            <pc:docMk/>
            <pc:sldMk cId="3646693708" sldId="266"/>
            <ac:cxnSpMk id="17" creationId="{A2372324-89E2-BC1F-9B20-5C1E250565A6}"/>
          </ac:cxnSpMkLst>
        </pc:cxnChg>
        <pc:cxnChg chg="add mod">
          <ac:chgData name="高草木 遥" userId="e007e8ae-1acb-4501-b992-962dc17861d5" providerId="ADAL" clId="{E716AD6D-26AF-48DB-92B6-A4CA21B057FD}" dt="2024-01-28T07:55:42.074" v="2359" actId="14100"/>
          <ac:cxnSpMkLst>
            <pc:docMk/>
            <pc:sldMk cId="3646693708" sldId="266"/>
            <ac:cxnSpMk id="20" creationId="{8356257C-5724-D7CA-838F-445FEDDFE6EC}"/>
          </ac:cxnSpMkLst>
        </pc:cxnChg>
      </pc:sldChg>
      <pc:sldChg chg="addSp delSp modSp add mod">
        <pc:chgData name="高草木 遥" userId="e007e8ae-1acb-4501-b992-962dc17861d5" providerId="ADAL" clId="{E716AD6D-26AF-48DB-92B6-A4CA21B057FD}" dt="2024-01-28T07:57:41.591" v="2384" actId="1076"/>
        <pc:sldMkLst>
          <pc:docMk/>
          <pc:sldMk cId="2065638574" sldId="267"/>
        </pc:sldMkLst>
        <pc:spChg chg="mod">
          <ac:chgData name="高草木 遥" userId="e007e8ae-1acb-4501-b992-962dc17861d5" providerId="ADAL" clId="{E716AD6D-26AF-48DB-92B6-A4CA21B057FD}" dt="2024-01-28T07:46:15.090" v="1805" actId="207"/>
          <ac:spMkLst>
            <pc:docMk/>
            <pc:sldMk cId="2065638574" sldId="267"/>
            <ac:spMk id="2" creationId="{5C1C09E5-3E83-B9AD-6EA3-90B3BF6F104A}"/>
          </ac:spMkLst>
        </pc:spChg>
        <pc:spChg chg="mod ord">
          <ac:chgData name="高草木 遥" userId="e007e8ae-1acb-4501-b992-962dc17861d5" providerId="ADAL" clId="{E716AD6D-26AF-48DB-92B6-A4CA21B057FD}" dt="2024-01-28T07:52:20.102" v="2172" actId="1076"/>
          <ac:spMkLst>
            <pc:docMk/>
            <pc:sldMk cId="2065638574" sldId="267"/>
            <ac:spMk id="3" creationId="{113A58E0-1BB7-6D7F-F775-4FA3F86BD38A}"/>
          </ac:spMkLst>
        </pc:spChg>
        <pc:spChg chg="mod ord">
          <ac:chgData name="高草木 遥" userId="e007e8ae-1acb-4501-b992-962dc17861d5" providerId="ADAL" clId="{E716AD6D-26AF-48DB-92B6-A4CA21B057FD}" dt="2024-01-28T07:52:20.102" v="2172" actId="1076"/>
          <ac:spMkLst>
            <pc:docMk/>
            <pc:sldMk cId="2065638574" sldId="267"/>
            <ac:spMk id="4" creationId="{8C27D73C-7D3B-46BC-D4DD-8FDC3DBEF477}"/>
          </ac:spMkLst>
        </pc:spChg>
        <pc:spChg chg="mod">
          <ac:chgData name="高草木 遥" userId="e007e8ae-1acb-4501-b992-962dc17861d5" providerId="ADAL" clId="{E716AD6D-26AF-48DB-92B6-A4CA21B057FD}" dt="2024-01-28T07:52:13.863" v="2171" actId="1076"/>
          <ac:spMkLst>
            <pc:docMk/>
            <pc:sldMk cId="2065638574" sldId="267"/>
            <ac:spMk id="5" creationId="{A855BAF7-5A94-7B86-9484-4443E97833B4}"/>
          </ac:spMkLst>
        </pc:spChg>
        <pc:spChg chg="add del mod">
          <ac:chgData name="高草木 遥" userId="e007e8ae-1acb-4501-b992-962dc17861d5" providerId="ADAL" clId="{E716AD6D-26AF-48DB-92B6-A4CA21B057FD}" dt="2024-01-28T07:57:08.571" v="2375"/>
          <ac:spMkLst>
            <pc:docMk/>
            <pc:sldMk cId="2065638574" sldId="267"/>
            <ac:spMk id="10" creationId="{884E47EC-23B6-9A0F-CDDC-1E8F84B74907}"/>
          </ac:spMkLst>
        </pc:spChg>
        <pc:spChg chg="add mod">
          <ac:chgData name="高草木 遥" userId="e007e8ae-1acb-4501-b992-962dc17861d5" providerId="ADAL" clId="{E716AD6D-26AF-48DB-92B6-A4CA21B057FD}" dt="2024-01-28T07:56:23.529" v="2364" actId="14100"/>
          <ac:spMkLst>
            <pc:docMk/>
            <pc:sldMk cId="2065638574" sldId="267"/>
            <ac:spMk id="12" creationId="{22F12334-1724-9015-5373-AE9227F4349C}"/>
          </ac:spMkLst>
        </pc:spChg>
        <pc:spChg chg="add mod">
          <ac:chgData name="高草木 遥" userId="e007e8ae-1acb-4501-b992-962dc17861d5" providerId="ADAL" clId="{E716AD6D-26AF-48DB-92B6-A4CA21B057FD}" dt="2024-01-28T07:56:32.528" v="2368" actId="14100"/>
          <ac:spMkLst>
            <pc:docMk/>
            <pc:sldMk cId="2065638574" sldId="267"/>
            <ac:spMk id="13" creationId="{8D5E08B5-1C03-0540-888A-E97FE2185D1F}"/>
          </ac:spMkLst>
        </pc:spChg>
        <pc:spChg chg="add mod">
          <ac:chgData name="高草木 遥" userId="e007e8ae-1acb-4501-b992-962dc17861d5" providerId="ADAL" clId="{E716AD6D-26AF-48DB-92B6-A4CA21B057FD}" dt="2024-01-28T07:57:41.591" v="2384" actId="1076"/>
          <ac:spMkLst>
            <pc:docMk/>
            <pc:sldMk cId="2065638574" sldId="267"/>
            <ac:spMk id="14" creationId="{821EC982-B802-00E1-7D02-79C2756AB68B}"/>
          </ac:spMkLst>
        </pc:spChg>
        <pc:picChg chg="add mod modCrop">
          <ac:chgData name="高草木 遥" userId="e007e8ae-1acb-4501-b992-962dc17861d5" providerId="ADAL" clId="{E716AD6D-26AF-48DB-92B6-A4CA21B057FD}" dt="2024-01-28T07:52:13.863" v="2171" actId="1076"/>
          <ac:picMkLst>
            <pc:docMk/>
            <pc:sldMk cId="2065638574" sldId="267"/>
            <ac:picMk id="7" creationId="{B3ACC206-E83A-1A00-D59F-D4237D2A6FF2}"/>
          </ac:picMkLst>
        </pc:picChg>
        <pc:picChg chg="add mod">
          <ac:chgData name="高草木 遥" userId="e007e8ae-1acb-4501-b992-962dc17861d5" providerId="ADAL" clId="{E716AD6D-26AF-48DB-92B6-A4CA21B057FD}" dt="2024-01-28T07:52:13.863" v="2171" actId="1076"/>
          <ac:picMkLst>
            <pc:docMk/>
            <pc:sldMk cId="2065638574" sldId="267"/>
            <ac:picMk id="9" creationId="{A27FDB95-CD69-4611-60FA-577E9373C8BB}"/>
          </ac:picMkLst>
        </pc:picChg>
        <pc:picChg chg="del">
          <ac:chgData name="高草木 遥" userId="e007e8ae-1acb-4501-b992-962dc17861d5" providerId="ADAL" clId="{E716AD6D-26AF-48DB-92B6-A4CA21B057FD}" dt="2024-01-28T07:46:43.155" v="1890" actId="478"/>
          <ac:picMkLst>
            <pc:docMk/>
            <pc:sldMk cId="2065638574" sldId="267"/>
            <ac:picMk id="11" creationId="{14F6425C-DD0B-EC1A-5FD4-C75354F51FA6}"/>
          </ac:picMkLst>
        </pc:picChg>
      </pc:sldChg>
      <pc:sldChg chg="add del">
        <pc:chgData name="高草木 遥" userId="e007e8ae-1acb-4501-b992-962dc17861d5" providerId="ADAL" clId="{E716AD6D-26AF-48DB-92B6-A4CA21B057FD}" dt="2024-01-29T01:02:06.933" v="3350" actId="2696"/>
        <pc:sldMkLst>
          <pc:docMk/>
          <pc:sldMk cId="1811758505" sldId="268"/>
        </pc:sldMkLst>
      </pc:sldChg>
      <pc:sldChg chg="addSp delSp modSp add mod">
        <pc:chgData name="高草木 遥" userId="e007e8ae-1acb-4501-b992-962dc17861d5" providerId="ADAL" clId="{E716AD6D-26AF-48DB-92B6-A4CA21B057FD}" dt="2024-01-29T00:51:22.743" v="2656" actId="2085"/>
        <pc:sldMkLst>
          <pc:docMk/>
          <pc:sldMk cId="3873476356" sldId="269"/>
        </pc:sldMkLst>
        <pc:spChg chg="mod">
          <ac:chgData name="高草木 遥" userId="e007e8ae-1acb-4501-b992-962dc17861d5" providerId="ADAL" clId="{E716AD6D-26AF-48DB-92B6-A4CA21B057FD}" dt="2024-01-29T00:43:05.669" v="2387" actId="207"/>
          <ac:spMkLst>
            <pc:docMk/>
            <pc:sldMk cId="3873476356" sldId="269"/>
            <ac:spMk id="2" creationId="{5C1C09E5-3E83-B9AD-6EA3-90B3BF6F104A}"/>
          </ac:spMkLst>
        </pc:spChg>
        <pc:spChg chg="mod">
          <ac:chgData name="高草木 遥" userId="e007e8ae-1acb-4501-b992-962dc17861d5" providerId="ADAL" clId="{E716AD6D-26AF-48DB-92B6-A4CA21B057FD}" dt="2024-01-29T00:43:25.634" v="2403" actId="404"/>
          <ac:spMkLst>
            <pc:docMk/>
            <pc:sldMk cId="3873476356" sldId="269"/>
            <ac:spMk id="5" creationId="{A855BAF7-5A94-7B86-9484-4443E97833B4}"/>
          </ac:spMkLst>
        </pc:spChg>
        <pc:spChg chg="mod">
          <ac:chgData name="高草木 遥" userId="e007e8ae-1acb-4501-b992-962dc17861d5" providerId="ADAL" clId="{E716AD6D-26AF-48DB-92B6-A4CA21B057FD}" dt="2024-01-29T00:48:22.650" v="2626" actId="1076"/>
          <ac:spMkLst>
            <pc:docMk/>
            <pc:sldMk cId="3873476356" sldId="269"/>
            <ac:spMk id="8" creationId="{72F7CD88-B04B-A537-EC6A-BDAB98C325CE}"/>
          </ac:spMkLst>
        </pc:spChg>
        <pc:spChg chg="add mod">
          <ac:chgData name="高草木 遥" userId="e007e8ae-1acb-4501-b992-962dc17861d5" providerId="ADAL" clId="{E716AD6D-26AF-48DB-92B6-A4CA21B057FD}" dt="2024-01-29T00:47:58.705" v="2620" actId="1076"/>
          <ac:spMkLst>
            <pc:docMk/>
            <pc:sldMk cId="3873476356" sldId="269"/>
            <ac:spMk id="10" creationId="{39D7E902-39E3-5CAF-B3F1-D61A3293C299}"/>
          </ac:spMkLst>
        </pc:spChg>
        <pc:spChg chg="del mod">
          <ac:chgData name="高草木 遥" userId="e007e8ae-1acb-4501-b992-962dc17861d5" providerId="ADAL" clId="{E716AD6D-26AF-48DB-92B6-A4CA21B057FD}" dt="2024-01-29T00:50:55.339" v="2648" actId="478"/>
          <ac:spMkLst>
            <pc:docMk/>
            <pc:sldMk cId="3873476356" sldId="269"/>
            <ac:spMk id="12" creationId="{621EFA85-0798-18D2-1C02-E993DE41167B}"/>
          </ac:spMkLst>
        </pc:spChg>
        <pc:spChg chg="add mod">
          <ac:chgData name="高草木 遥" userId="e007e8ae-1acb-4501-b992-962dc17861d5" providerId="ADAL" clId="{E716AD6D-26AF-48DB-92B6-A4CA21B057FD}" dt="2024-01-29T00:51:22.743" v="2656" actId="2085"/>
          <ac:spMkLst>
            <pc:docMk/>
            <pc:sldMk cId="3873476356" sldId="269"/>
            <ac:spMk id="14" creationId="{78575FD6-705E-0E8F-4FFA-1700764EEE29}"/>
          </ac:spMkLst>
        </pc:spChg>
        <pc:spChg chg="del">
          <ac:chgData name="高草木 遥" userId="e007e8ae-1acb-4501-b992-962dc17861d5" providerId="ADAL" clId="{E716AD6D-26AF-48DB-92B6-A4CA21B057FD}" dt="2024-01-29T00:47:30.433" v="2616" actId="478"/>
          <ac:spMkLst>
            <pc:docMk/>
            <pc:sldMk cId="3873476356" sldId="269"/>
            <ac:spMk id="16" creationId="{33DBDD4F-BF3B-9F6B-4112-1FCAB3BAE7BD}"/>
          </ac:spMkLst>
        </pc:spChg>
        <pc:spChg chg="del">
          <ac:chgData name="高草木 遥" userId="e007e8ae-1acb-4501-b992-962dc17861d5" providerId="ADAL" clId="{E716AD6D-26AF-48DB-92B6-A4CA21B057FD}" dt="2024-01-29T00:47:31.325" v="2617" actId="478"/>
          <ac:spMkLst>
            <pc:docMk/>
            <pc:sldMk cId="3873476356" sldId="269"/>
            <ac:spMk id="17" creationId="{FCCEBF31-00F2-9552-B819-15FA8F0491F3}"/>
          </ac:spMkLst>
        </pc:spChg>
        <pc:spChg chg="del">
          <ac:chgData name="高草木 遥" userId="e007e8ae-1acb-4501-b992-962dc17861d5" providerId="ADAL" clId="{E716AD6D-26AF-48DB-92B6-A4CA21B057FD}" dt="2024-01-29T00:47:33.396" v="2618" actId="478"/>
          <ac:spMkLst>
            <pc:docMk/>
            <pc:sldMk cId="3873476356" sldId="269"/>
            <ac:spMk id="24" creationId="{8031A5C3-7965-6228-492D-A429F15A097E}"/>
          </ac:spMkLst>
        </pc:spChg>
        <pc:spChg chg="mod">
          <ac:chgData name="高草木 遥" userId="e007e8ae-1acb-4501-b992-962dc17861d5" providerId="ADAL" clId="{E716AD6D-26AF-48DB-92B6-A4CA21B057FD}" dt="2024-01-29T00:47:58.705" v="2620" actId="1076"/>
          <ac:spMkLst>
            <pc:docMk/>
            <pc:sldMk cId="3873476356" sldId="269"/>
            <ac:spMk id="25" creationId="{3A83F7DE-3CAA-B27F-6344-45C98476A104}"/>
          </ac:spMkLst>
        </pc:spChg>
        <pc:picChg chg="del">
          <ac:chgData name="高草木 遥" userId="e007e8ae-1acb-4501-b992-962dc17861d5" providerId="ADAL" clId="{E716AD6D-26AF-48DB-92B6-A4CA21B057FD}" dt="2024-01-29T00:43:28.616" v="2404" actId="478"/>
          <ac:picMkLst>
            <pc:docMk/>
            <pc:sldMk cId="3873476356" sldId="269"/>
            <ac:picMk id="4" creationId="{3D3B9F2E-EF07-523F-2601-33ADB31C136E}"/>
          </ac:picMkLst>
        </pc:picChg>
        <pc:picChg chg="add mod ord modCrop">
          <ac:chgData name="高草木 遥" userId="e007e8ae-1acb-4501-b992-962dc17861d5" providerId="ADAL" clId="{E716AD6D-26AF-48DB-92B6-A4CA21B057FD}" dt="2024-01-29T00:47:58.705" v="2620" actId="1076"/>
          <ac:picMkLst>
            <pc:docMk/>
            <pc:sldMk cId="3873476356" sldId="269"/>
            <ac:picMk id="6" creationId="{884049F8-EAB8-29E0-002B-5EC345CA7EDB}"/>
          </ac:picMkLst>
        </pc:picChg>
        <pc:picChg chg="add del">
          <ac:chgData name="高草木 遥" userId="e007e8ae-1acb-4501-b992-962dc17861d5" providerId="ADAL" clId="{E716AD6D-26AF-48DB-92B6-A4CA21B057FD}" dt="2024-01-29T00:43:52.045" v="2413" actId="478"/>
          <ac:picMkLst>
            <pc:docMk/>
            <pc:sldMk cId="3873476356" sldId="269"/>
            <ac:picMk id="7" creationId="{0F00FACA-B2BA-8B2D-CF1E-3BB655F3051B}"/>
          </ac:picMkLst>
        </pc:picChg>
        <pc:picChg chg="del">
          <ac:chgData name="高草木 遥" userId="e007e8ae-1acb-4501-b992-962dc17861d5" providerId="ADAL" clId="{E716AD6D-26AF-48DB-92B6-A4CA21B057FD}" dt="2024-01-29T00:43:48.059" v="2411" actId="478"/>
          <ac:picMkLst>
            <pc:docMk/>
            <pc:sldMk cId="3873476356" sldId="269"/>
            <ac:picMk id="9" creationId="{CA75DA37-5F5A-D772-DA06-C754CF8BF7D5}"/>
          </ac:picMkLst>
        </pc:picChg>
        <pc:picChg chg="add mod ord">
          <ac:chgData name="高草木 遥" userId="e007e8ae-1acb-4501-b992-962dc17861d5" providerId="ADAL" clId="{E716AD6D-26AF-48DB-92B6-A4CA21B057FD}" dt="2024-01-29T00:48:26.005" v="2628" actId="208"/>
          <ac:picMkLst>
            <pc:docMk/>
            <pc:sldMk cId="3873476356" sldId="269"/>
            <ac:picMk id="13" creationId="{4A392A9D-AB62-C7A9-A761-7A454CCC8EBC}"/>
          </ac:picMkLst>
        </pc:picChg>
      </pc:sldChg>
      <pc:sldChg chg="addSp delSp modSp add mod ord">
        <pc:chgData name="高草木 遥" userId="e007e8ae-1acb-4501-b992-962dc17861d5" providerId="ADAL" clId="{E716AD6D-26AF-48DB-92B6-A4CA21B057FD}" dt="2024-01-29T01:02:24.242" v="3351" actId="255"/>
        <pc:sldMkLst>
          <pc:docMk/>
          <pc:sldMk cId="409769552" sldId="270"/>
        </pc:sldMkLst>
        <pc:spChg chg="mod">
          <ac:chgData name="高草木 遥" userId="e007e8ae-1acb-4501-b992-962dc17861d5" providerId="ADAL" clId="{E716AD6D-26AF-48DB-92B6-A4CA21B057FD}" dt="2024-01-29T00:54:09.322" v="2738" actId="1076"/>
          <ac:spMkLst>
            <pc:docMk/>
            <pc:sldMk cId="409769552" sldId="270"/>
            <ac:spMk id="3" creationId="{113A58E0-1BB7-6D7F-F775-4FA3F86BD38A}"/>
          </ac:spMkLst>
        </pc:spChg>
        <pc:spChg chg="mod">
          <ac:chgData name="高草木 遥" userId="e007e8ae-1acb-4501-b992-962dc17861d5" providerId="ADAL" clId="{E716AD6D-26AF-48DB-92B6-A4CA21B057FD}" dt="2024-01-29T00:53:52.006" v="2731" actId="14100"/>
          <ac:spMkLst>
            <pc:docMk/>
            <pc:sldMk cId="409769552" sldId="270"/>
            <ac:spMk id="4" creationId="{8C27D73C-7D3B-46BC-D4DD-8FDC3DBEF477}"/>
          </ac:spMkLst>
        </pc:spChg>
        <pc:spChg chg="mod">
          <ac:chgData name="高草木 遥" userId="e007e8ae-1acb-4501-b992-962dc17861d5" providerId="ADAL" clId="{E716AD6D-26AF-48DB-92B6-A4CA21B057FD}" dt="2024-01-29T01:02:24.242" v="3351" actId="255"/>
          <ac:spMkLst>
            <pc:docMk/>
            <pc:sldMk cId="409769552" sldId="270"/>
            <ac:spMk id="5" creationId="{A855BAF7-5A94-7B86-9484-4443E97833B4}"/>
          </ac:spMkLst>
        </pc:spChg>
        <pc:spChg chg="add mod">
          <ac:chgData name="高草木 遥" userId="e007e8ae-1acb-4501-b992-962dc17861d5" providerId="ADAL" clId="{E716AD6D-26AF-48DB-92B6-A4CA21B057FD}" dt="2024-01-29T00:54:02.919" v="2737" actId="1076"/>
          <ac:spMkLst>
            <pc:docMk/>
            <pc:sldMk cId="409769552" sldId="270"/>
            <ac:spMk id="10" creationId="{B8C6FE96-5031-1D63-ACF3-AECDCB5D10A6}"/>
          </ac:spMkLst>
        </pc:spChg>
        <pc:spChg chg="del">
          <ac:chgData name="高草木 遥" userId="e007e8ae-1acb-4501-b992-962dc17861d5" providerId="ADAL" clId="{E716AD6D-26AF-48DB-92B6-A4CA21B057FD}" dt="2024-01-29T00:59:17.674" v="3112" actId="478"/>
          <ac:spMkLst>
            <pc:docMk/>
            <pc:sldMk cId="409769552" sldId="270"/>
            <ac:spMk id="12" creationId="{22F12334-1724-9015-5373-AE9227F4349C}"/>
          </ac:spMkLst>
        </pc:spChg>
        <pc:spChg chg="mod">
          <ac:chgData name="高草木 遥" userId="e007e8ae-1acb-4501-b992-962dc17861d5" providerId="ADAL" clId="{E716AD6D-26AF-48DB-92B6-A4CA21B057FD}" dt="2024-01-29T00:59:24.232" v="3114" actId="1076"/>
          <ac:spMkLst>
            <pc:docMk/>
            <pc:sldMk cId="409769552" sldId="270"/>
            <ac:spMk id="13" creationId="{8D5E08B5-1C03-0540-888A-E97FE2185D1F}"/>
          </ac:spMkLst>
        </pc:spChg>
        <pc:spChg chg="mod">
          <ac:chgData name="高草木 遥" userId="e007e8ae-1acb-4501-b992-962dc17861d5" providerId="ADAL" clId="{E716AD6D-26AF-48DB-92B6-A4CA21B057FD}" dt="2024-01-29T01:00:58.688" v="3346" actId="14100"/>
          <ac:spMkLst>
            <pc:docMk/>
            <pc:sldMk cId="409769552" sldId="270"/>
            <ac:spMk id="14" creationId="{821EC982-B802-00E1-7D02-79C2756AB68B}"/>
          </ac:spMkLst>
        </pc:spChg>
        <pc:picChg chg="del">
          <ac:chgData name="高草木 遥" userId="e007e8ae-1acb-4501-b992-962dc17861d5" providerId="ADAL" clId="{E716AD6D-26AF-48DB-92B6-A4CA21B057FD}" dt="2024-01-29T00:53:22.071" v="2716" actId="478"/>
          <ac:picMkLst>
            <pc:docMk/>
            <pc:sldMk cId="409769552" sldId="270"/>
            <ac:picMk id="7" creationId="{B3ACC206-E83A-1A00-D59F-D4237D2A6FF2}"/>
          </ac:picMkLst>
        </pc:picChg>
        <pc:picChg chg="add mod ord">
          <ac:chgData name="高草木 遥" userId="e007e8ae-1acb-4501-b992-962dc17861d5" providerId="ADAL" clId="{E716AD6D-26AF-48DB-92B6-A4CA21B057FD}" dt="2024-01-29T00:59:25.997" v="3115" actId="208"/>
          <ac:picMkLst>
            <pc:docMk/>
            <pc:sldMk cId="409769552" sldId="270"/>
            <ac:picMk id="8" creationId="{4E6701E9-25D4-B5D4-718C-8A490CC3B476}"/>
          </ac:picMkLst>
        </pc:picChg>
        <pc:picChg chg="del mod">
          <ac:chgData name="高草木 遥" userId="e007e8ae-1acb-4501-b992-962dc17861d5" providerId="ADAL" clId="{E716AD6D-26AF-48DB-92B6-A4CA21B057FD}" dt="2024-01-29T00:58:44.521" v="3097" actId="478"/>
          <ac:picMkLst>
            <pc:docMk/>
            <pc:sldMk cId="409769552" sldId="270"/>
            <ac:picMk id="9" creationId="{A27FDB95-CD69-4611-60FA-577E9373C8BB}"/>
          </ac:picMkLst>
        </pc:picChg>
        <pc:picChg chg="add mod ord">
          <ac:chgData name="高草木 遥" userId="e007e8ae-1acb-4501-b992-962dc17861d5" providerId="ADAL" clId="{E716AD6D-26AF-48DB-92B6-A4CA21B057FD}" dt="2024-01-29T00:59:24.232" v="3114" actId="1076"/>
          <ac:picMkLst>
            <pc:docMk/>
            <pc:sldMk cId="409769552" sldId="270"/>
            <ac:picMk id="15" creationId="{28FD8D95-B1CC-8CAF-8C81-8B898FB87E3F}"/>
          </ac:picMkLst>
        </pc:picChg>
      </pc:sldChg>
      <pc:sldChg chg="addSp delSp modSp new mod ord">
        <pc:chgData name="高草木 遥" userId="e007e8ae-1acb-4501-b992-962dc17861d5" providerId="ADAL" clId="{E716AD6D-26AF-48DB-92B6-A4CA21B057FD}" dt="2024-01-31T01:23:22.108" v="11194" actId="1035"/>
        <pc:sldMkLst>
          <pc:docMk/>
          <pc:sldMk cId="2932484186" sldId="271"/>
        </pc:sldMkLst>
        <pc:spChg chg="mod">
          <ac:chgData name="高草木 遥" userId="e007e8ae-1acb-4501-b992-962dc17861d5" providerId="ADAL" clId="{E716AD6D-26AF-48DB-92B6-A4CA21B057FD}" dt="2024-01-29T04:29:24.448" v="7448"/>
          <ac:spMkLst>
            <pc:docMk/>
            <pc:sldMk cId="2932484186" sldId="271"/>
            <ac:spMk id="2" creationId="{EAF89C01-981E-A4CB-149A-2D173E3A093A}"/>
          </ac:spMkLst>
        </pc:spChg>
        <pc:spChg chg="add mod">
          <ac:chgData name="高草木 遥" userId="e007e8ae-1acb-4501-b992-962dc17861d5" providerId="ADAL" clId="{E716AD6D-26AF-48DB-92B6-A4CA21B057FD}" dt="2024-01-31T01:23:22.108" v="11194" actId="1035"/>
          <ac:spMkLst>
            <pc:docMk/>
            <pc:sldMk cId="2932484186" sldId="271"/>
            <ac:spMk id="3" creationId="{00320096-5465-FEDF-7D46-CCEA724B91CA}"/>
          </ac:spMkLst>
        </pc:spChg>
        <pc:spChg chg="add mod">
          <ac:chgData name="高草木 遥" userId="e007e8ae-1acb-4501-b992-962dc17861d5" providerId="ADAL" clId="{E716AD6D-26AF-48DB-92B6-A4CA21B057FD}" dt="2024-01-29T04:30:33.582" v="7505" actId="255"/>
          <ac:spMkLst>
            <pc:docMk/>
            <pc:sldMk cId="2932484186" sldId="271"/>
            <ac:spMk id="6" creationId="{5DCEA0AB-1824-69F7-46AB-B65BE869E88D}"/>
          </ac:spMkLst>
        </pc:spChg>
        <pc:spChg chg="add mod">
          <ac:chgData name="高草木 遥" userId="e007e8ae-1acb-4501-b992-962dc17861d5" providerId="ADAL" clId="{E716AD6D-26AF-48DB-92B6-A4CA21B057FD}" dt="2024-01-29T04:31:01.404" v="7514" actId="14100"/>
          <ac:spMkLst>
            <pc:docMk/>
            <pc:sldMk cId="2932484186" sldId="271"/>
            <ac:spMk id="9" creationId="{B3E9DC4C-E33A-B15F-8A99-CA6F4F80B56C}"/>
          </ac:spMkLst>
        </pc:spChg>
        <pc:spChg chg="add mod">
          <ac:chgData name="高草木 遥" userId="e007e8ae-1acb-4501-b992-962dc17861d5" providerId="ADAL" clId="{E716AD6D-26AF-48DB-92B6-A4CA21B057FD}" dt="2024-01-29T04:30:58.269" v="7513" actId="14100"/>
          <ac:spMkLst>
            <pc:docMk/>
            <pc:sldMk cId="2932484186" sldId="271"/>
            <ac:spMk id="10" creationId="{039A4560-BC9E-176A-2484-C1FAA1693EF5}"/>
          </ac:spMkLst>
        </pc:spChg>
        <pc:picChg chg="add mod">
          <ac:chgData name="高草木 遥" userId="e007e8ae-1acb-4501-b992-962dc17861d5" providerId="ADAL" clId="{E716AD6D-26AF-48DB-92B6-A4CA21B057FD}" dt="2024-01-29T04:30:18.703" v="7499" actId="1076"/>
          <ac:picMkLst>
            <pc:docMk/>
            <pc:sldMk cId="2932484186" sldId="271"/>
            <ac:picMk id="4" creationId="{1AC001CF-B33E-184C-2E9E-D82E44EC816C}"/>
          </ac:picMkLst>
        </pc:picChg>
        <pc:picChg chg="add mod modCrop">
          <ac:chgData name="高草木 遥" userId="e007e8ae-1acb-4501-b992-962dc17861d5" providerId="ADAL" clId="{E716AD6D-26AF-48DB-92B6-A4CA21B057FD}" dt="2024-01-31T01:23:12.529" v="11185" actId="1076"/>
          <ac:picMkLst>
            <pc:docMk/>
            <pc:sldMk cId="2932484186" sldId="271"/>
            <ac:picMk id="8" creationId="{A466BD80-D624-FD28-4901-A227F3DBCA39}"/>
          </ac:picMkLst>
        </pc:picChg>
        <pc:picChg chg="add del mod">
          <ac:chgData name="高草木 遥" userId="e007e8ae-1acb-4501-b992-962dc17861d5" providerId="ADAL" clId="{E716AD6D-26AF-48DB-92B6-A4CA21B057FD}" dt="2024-01-31T01:22:56.645" v="11180" actId="478"/>
          <ac:picMkLst>
            <pc:docMk/>
            <pc:sldMk cId="2932484186" sldId="271"/>
            <ac:picMk id="12" creationId="{6CA7D9C7-75E1-3443-59EA-3545B2675CC6}"/>
          </ac:picMkLst>
        </pc:picChg>
      </pc:sldChg>
      <pc:sldChg chg="addSp delSp modSp add mod">
        <pc:chgData name="高草木 遥" userId="e007e8ae-1acb-4501-b992-962dc17861d5" providerId="ADAL" clId="{E716AD6D-26AF-48DB-92B6-A4CA21B057FD}" dt="2024-01-29T01:09:55.004" v="3609" actId="20577"/>
        <pc:sldMkLst>
          <pc:docMk/>
          <pc:sldMk cId="2937640325" sldId="272"/>
        </pc:sldMkLst>
        <pc:spChg chg="mod">
          <ac:chgData name="高草木 遥" userId="e007e8ae-1acb-4501-b992-962dc17861d5" providerId="ADAL" clId="{E716AD6D-26AF-48DB-92B6-A4CA21B057FD}" dt="2024-01-29T01:09:40.834" v="3571" actId="207"/>
          <ac:spMkLst>
            <pc:docMk/>
            <pc:sldMk cId="2937640325" sldId="272"/>
            <ac:spMk id="2" creationId="{5C1C09E5-3E83-B9AD-6EA3-90B3BF6F104A}"/>
          </ac:spMkLst>
        </pc:spChg>
        <pc:spChg chg="mod">
          <ac:chgData name="高草木 遥" userId="e007e8ae-1acb-4501-b992-962dc17861d5" providerId="ADAL" clId="{E716AD6D-26AF-48DB-92B6-A4CA21B057FD}" dt="2024-01-29T01:07:55.379" v="3524" actId="1076"/>
          <ac:spMkLst>
            <pc:docMk/>
            <pc:sldMk cId="2937640325" sldId="272"/>
            <ac:spMk id="3" creationId="{113A58E0-1BB7-6D7F-F775-4FA3F86BD38A}"/>
          </ac:spMkLst>
        </pc:spChg>
        <pc:spChg chg="del">
          <ac:chgData name="高草木 遥" userId="e007e8ae-1acb-4501-b992-962dc17861d5" providerId="ADAL" clId="{E716AD6D-26AF-48DB-92B6-A4CA21B057FD}" dt="2024-01-29T01:06:25.178" v="3439" actId="478"/>
          <ac:spMkLst>
            <pc:docMk/>
            <pc:sldMk cId="2937640325" sldId="272"/>
            <ac:spMk id="4" creationId="{8C27D73C-7D3B-46BC-D4DD-8FDC3DBEF477}"/>
          </ac:spMkLst>
        </pc:spChg>
        <pc:spChg chg="mod">
          <ac:chgData name="高草木 遥" userId="e007e8ae-1acb-4501-b992-962dc17861d5" providerId="ADAL" clId="{E716AD6D-26AF-48DB-92B6-A4CA21B057FD}" dt="2024-01-29T01:09:55.004" v="3609" actId="20577"/>
          <ac:spMkLst>
            <pc:docMk/>
            <pc:sldMk cId="2937640325" sldId="272"/>
            <ac:spMk id="5" creationId="{A855BAF7-5A94-7B86-9484-4443E97833B4}"/>
          </ac:spMkLst>
        </pc:spChg>
        <pc:spChg chg="mod">
          <ac:chgData name="高草木 遥" userId="e007e8ae-1acb-4501-b992-962dc17861d5" providerId="ADAL" clId="{E716AD6D-26AF-48DB-92B6-A4CA21B057FD}" dt="2024-01-29T01:07:53.343" v="3523" actId="1076"/>
          <ac:spMkLst>
            <pc:docMk/>
            <pc:sldMk cId="2937640325" sldId="272"/>
            <ac:spMk id="10" creationId="{B8C6FE96-5031-1D63-ACF3-AECDCB5D10A6}"/>
          </ac:spMkLst>
        </pc:spChg>
        <pc:spChg chg="add mod">
          <ac:chgData name="高草木 遥" userId="e007e8ae-1acb-4501-b992-962dc17861d5" providerId="ADAL" clId="{E716AD6D-26AF-48DB-92B6-A4CA21B057FD}" dt="2024-01-29T01:09:32.370" v="3568" actId="1076"/>
          <ac:spMkLst>
            <pc:docMk/>
            <pc:sldMk cId="2937640325" sldId="272"/>
            <ac:spMk id="12" creationId="{84FAC27F-2B68-546D-8923-8260C57A3740}"/>
          </ac:spMkLst>
        </pc:spChg>
        <pc:spChg chg="mod">
          <ac:chgData name="高草木 遥" userId="e007e8ae-1acb-4501-b992-962dc17861d5" providerId="ADAL" clId="{E716AD6D-26AF-48DB-92B6-A4CA21B057FD}" dt="2024-01-29T01:08:02.419" v="3525" actId="1076"/>
          <ac:spMkLst>
            <pc:docMk/>
            <pc:sldMk cId="2937640325" sldId="272"/>
            <ac:spMk id="13" creationId="{8D5E08B5-1C03-0540-888A-E97FE2185D1F}"/>
          </ac:spMkLst>
        </pc:spChg>
        <pc:spChg chg="del mod">
          <ac:chgData name="高草木 遥" userId="e007e8ae-1acb-4501-b992-962dc17861d5" providerId="ADAL" clId="{E716AD6D-26AF-48DB-92B6-A4CA21B057FD}" dt="2024-01-29T01:08:09.630" v="3526" actId="478"/>
          <ac:spMkLst>
            <pc:docMk/>
            <pc:sldMk cId="2937640325" sldId="272"/>
            <ac:spMk id="14" creationId="{821EC982-B802-00E1-7D02-79C2756AB68B}"/>
          </ac:spMkLst>
        </pc:spChg>
        <pc:spChg chg="add mod">
          <ac:chgData name="高草木 遥" userId="e007e8ae-1acb-4501-b992-962dc17861d5" providerId="ADAL" clId="{E716AD6D-26AF-48DB-92B6-A4CA21B057FD}" dt="2024-01-29T01:09:35.722" v="3570" actId="1076"/>
          <ac:spMkLst>
            <pc:docMk/>
            <pc:sldMk cId="2937640325" sldId="272"/>
            <ac:spMk id="16" creationId="{5D89D91B-6B46-FF3A-A57E-F451AE63B3BF}"/>
          </ac:spMkLst>
        </pc:spChg>
        <pc:picChg chg="add mod ord">
          <ac:chgData name="高草木 遥" userId="e007e8ae-1acb-4501-b992-962dc17861d5" providerId="ADAL" clId="{E716AD6D-26AF-48DB-92B6-A4CA21B057FD}" dt="2024-01-29T01:07:51.214" v="3522" actId="1076"/>
          <ac:picMkLst>
            <pc:docMk/>
            <pc:sldMk cId="2937640325" sldId="272"/>
            <ac:picMk id="7" creationId="{DE957D24-D014-F17E-D10E-31D9F8997406}"/>
          </ac:picMkLst>
        </pc:picChg>
        <pc:picChg chg="del">
          <ac:chgData name="高草木 遥" userId="e007e8ae-1acb-4501-b992-962dc17861d5" providerId="ADAL" clId="{E716AD6D-26AF-48DB-92B6-A4CA21B057FD}" dt="2024-01-29T01:04:03.009" v="3369" actId="478"/>
          <ac:picMkLst>
            <pc:docMk/>
            <pc:sldMk cId="2937640325" sldId="272"/>
            <ac:picMk id="8" creationId="{4E6701E9-25D4-B5D4-718C-8A490CC3B476}"/>
          </ac:picMkLst>
        </pc:picChg>
        <pc:picChg chg="add mod ord modCrop">
          <ac:chgData name="高草木 遥" userId="e007e8ae-1acb-4501-b992-962dc17861d5" providerId="ADAL" clId="{E716AD6D-26AF-48DB-92B6-A4CA21B057FD}" dt="2024-01-29T01:08:02.419" v="3525" actId="1076"/>
          <ac:picMkLst>
            <pc:docMk/>
            <pc:sldMk cId="2937640325" sldId="272"/>
            <ac:picMk id="11" creationId="{9007BBB8-6E01-BF54-709C-88081AACA7BF}"/>
          </ac:picMkLst>
        </pc:picChg>
        <pc:picChg chg="del">
          <ac:chgData name="高草木 遥" userId="e007e8ae-1acb-4501-b992-962dc17861d5" providerId="ADAL" clId="{E716AD6D-26AF-48DB-92B6-A4CA21B057FD}" dt="2024-01-29T01:05:11.750" v="3425" actId="478"/>
          <ac:picMkLst>
            <pc:docMk/>
            <pc:sldMk cId="2937640325" sldId="272"/>
            <ac:picMk id="15" creationId="{28FD8D95-B1CC-8CAF-8C81-8B898FB87E3F}"/>
          </ac:picMkLst>
        </pc:picChg>
      </pc:sldChg>
      <pc:sldChg chg="addSp delSp modSp add mod">
        <pc:chgData name="高草木 遥" userId="e007e8ae-1acb-4501-b992-962dc17861d5" providerId="ADAL" clId="{E716AD6D-26AF-48DB-92B6-A4CA21B057FD}" dt="2024-01-29T03:57:37.015" v="6002" actId="20577"/>
        <pc:sldMkLst>
          <pc:docMk/>
          <pc:sldMk cId="2396817247" sldId="273"/>
        </pc:sldMkLst>
        <pc:spChg chg="mod">
          <ac:chgData name="高草木 遥" userId="e007e8ae-1acb-4501-b992-962dc17861d5" providerId="ADAL" clId="{E716AD6D-26AF-48DB-92B6-A4CA21B057FD}" dt="2024-01-29T01:15:05.281" v="3611" actId="207"/>
          <ac:spMkLst>
            <pc:docMk/>
            <pc:sldMk cId="2396817247" sldId="273"/>
            <ac:spMk id="2" creationId="{5C1C09E5-3E83-B9AD-6EA3-90B3BF6F104A}"/>
          </ac:spMkLst>
        </pc:spChg>
        <pc:spChg chg="mod">
          <ac:chgData name="高草木 遥" userId="e007e8ae-1acb-4501-b992-962dc17861d5" providerId="ADAL" clId="{E716AD6D-26AF-48DB-92B6-A4CA21B057FD}" dt="2024-01-29T01:15:50.201" v="3684" actId="1076"/>
          <ac:spMkLst>
            <pc:docMk/>
            <pc:sldMk cId="2396817247" sldId="273"/>
            <ac:spMk id="3" creationId="{113A58E0-1BB7-6D7F-F775-4FA3F86BD38A}"/>
          </ac:spMkLst>
        </pc:spChg>
        <pc:spChg chg="mod">
          <ac:chgData name="高草木 遥" userId="e007e8ae-1acb-4501-b992-962dc17861d5" providerId="ADAL" clId="{E716AD6D-26AF-48DB-92B6-A4CA21B057FD}" dt="2024-01-29T03:57:37.015" v="6002" actId="20577"/>
          <ac:spMkLst>
            <pc:docMk/>
            <pc:sldMk cId="2396817247" sldId="273"/>
            <ac:spMk id="5" creationId="{A855BAF7-5A94-7B86-9484-4443E97833B4}"/>
          </ac:spMkLst>
        </pc:spChg>
        <pc:spChg chg="mod">
          <ac:chgData name="高草木 遥" userId="e007e8ae-1acb-4501-b992-962dc17861d5" providerId="ADAL" clId="{E716AD6D-26AF-48DB-92B6-A4CA21B057FD}" dt="2024-01-29T01:20:24.763" v="3746" actId="14100"/>
          <ac:spMkLst>
            <pc:docMk/>
            <pc:sldMk cId="2396817247" sldId="273"/>
            <ac:spMk id="10" creationId="{B8C6FE96-5031-1D63-ACF3-AECDCB5D10A6}"/>
          </ac:spMkLst>
        </pc:spChg>
        <pc:spChg chg="del">
          <ac:chgData name="高草木 遥" userId="e007e8ae-1acb-4501-b992-962dc17861d5" providerId="ADAL" clId="{E716AD6D-26AF-48DB-92B6-A4CA21B057FD}" dt="2024-01-29T01:17:33.787" v="3691" actId="478"/>
          <ac:spMkLst>
            <pc:docMk/>
            <pc:sldMk cId="2396817247" sldId="273"/>
            <ac:spMk id="12" creationId="{84FAC27F-2B68-546D-8923-8260C57A3740}"/>
          </ac:spMkLst>
        </pc:spChg>
        <pc:spChg chg="del mod">
          <ac:chgData name="高草木 遥" userId="e007e8ae-1acb-4501-b992-962dc17861d5" providerId="ADAL" clId="{E716AD6D-26AF-48DB-92B6-A4CA21B057FD}" dt="2024-01-29T01:17:35.338" v="3693" actId="478"/>
          <ac:spMkLst>
            <pc:docMk/>
            <pc:sldMk cId="2396817247" sldId="273"/>
            <ac:spMk id="13" creationId="{8D5E08B5-1C03-0540-888A-E97FE2185D1F}"/>
          </ac:spMkLst>
        </pc:spChg>
        <pc:spChg chg="add del mod">
          <ac:chgData name="高草木 遥" userId="e007e8ae-1acb-4501-b992-962dc17861d5" providerId="ADAL" clId="{E716AD6D-26AF-48DB-92B6-A4CA21B057FD}" dt="2024-01-29T01:20:12.695" v="3742" actId="478"/>
          <ac:spMkLst>
            <pc:docMk/>
            <pc:sldMk cId="2396817247" sldId="273"/>
            <ac:spMk id="14" creationId="{6C26C8BE-EE39-8C3E-17B5-147658EB4119}"/>
          </ac:spMkLst>
        </pc:spChg>
        <pc:spChg chg="del">
          <ac:chgData name="高草木 遥" userId="e007e8ae-1acb-4501-b992-962dc17861d5" providerId="ADAL" clId="{E716AD6D-26AF-48DB-92B6-A4CA21B057FD}" dt="2024-01-29T01:17:30.986" v="3690" actId="478"/>
          <ac:spMkLst>
            <pc:docMk/>
            <pc:sldMk cId="2396817247" sldId="273"/>
            <ac:spMk id="16" creationId="{5D89D91B-6B46-FF3A-A57E-F451AE63B3BF}"/>
          </ac:spMkLst>
        </pc:spChg>
        <pc:picChg chg="add mod ord">
          <ac:chgData name="高草木 遥" userId="e007e8ae-1acb-4501-b992-962dc17861d5" providerId="ADAL" clId="{E716AD6D-26AF-48DB-92B6-A4CA21B057FD}" dt="2024-01-29T01:20:18.001" v="3743" actId="14100"/>
          <ac:picMkLst>
            <pc:docMk/>
            <pc:sldMk cId="2396817247" sldId="273"/>
            <ac:picMk id="6" creationId="{110F8EFB-E7EE-4535-FF90-668D1546212C}"/>
          </ac:picMkLst>
        </pc:picChg>
        <pc:picChg chg="del">
          <ac:chgData name="高草木 遥" userId="e007e8ae-1acb-4501-b992-962dc17861d5" providerId="ADAL" clId="{E716AD6D-26AF-48DB-92B6-A4CA21B057FD}" dt="2024-01-29T01:15:32.688" v="3674" actId="478"/>
          <ac:picMkLst>
            <pc:docMk/>
            <pc:sldMk cId="2396817247" sldId="273"/>
            <ac:picMk id="7" creationId="{DE957D24-D014-F17E-D10E-31D9F8997406}"/>
          </ac:picMkLst>
        </pc:picChg>
        <pc:picChg chg="add del mod modCrop">
          <ac:chgData name="高草木 遥" userId="e007e8ae-1acb-4501-b992-962dc17861d5" providerId="ADAL" clId="{E716AD6D-26AF-48DB-92B6-A4CA21B057FD}" dt="2024-01-29T01:19:18.265" v="3722" actId="478"/>
          <ac:picMkLst>
            <pc:docMk/>
            <pc:sldMk cId="2396817247" sldId="273"/>
            <ac:picMk id="9" creationId="{05BC35DD-33E6-28AD-4AAA-EA522ED09053}"/>
          </ac:picMkLst>
        </pc:picChg>
        <pc:picChg chg="del">
          <ac:chgData name="高草木 遥" userId="e007e8ae-1acb-4501-b992-962dc17861d5" providerId="ADAL" clId="{E716AD6D-26AF-48DB-92B6-A4CA21B057FD}" dt="2024-01-29T01:15:58.466" v="3688" actId="478"/>
          <ac:picMkLst>
            <pc:docMk/>
            <pc:sldMk cId="2396817247" sldId="273"/>
            <ac:picMk id="11" creationId="{9007BBB8-6E01-BF54-709C-88081AACA7BF}"/>
          </ac:picMkLst>
        </pc:picChg>
        <pc:picChg chg="add del mod ord">
          <ac:chgData name="高草木 遥" userId="e007e8ae-1acb-4501-b992-962dc17861d5" providerId="ADAL" clId="{E716AD6D-26AF-48DB-92B6-A4CA21B057FD}" dt="2024-01-29T01:20:10.959" v="3741" actId="478"/>
          <ac:picMkLst>
            <pc:docMk/>
            <pc:sldMk cId="2396817247" sldId="273"/>
            <ac:picMk id="17" creationId="{4ADC629D-2057-9426-0346-27B17FC16FA6}"/>
          </ac:picMkLst>
        </pc:picChg>
        <pc:picChg chg="add mod">
          <ac:chgData name="高草木 遥" userId="e007e8ae-1acb-4501-b992-962dc17861d5" providerId="ADAL" clId="{E716AD6D-26AF-48DB-92B6-A4CA21B057FD}" dt="2024-01-29T01:19:50.858" v="3736" actId="571"/>
          <ac:picMkLst>
            <pc:docMk/>
            <pc:sldMk cId="2396817247" sldId="273"/>
            <ac:picMk id="18" creationId="{C9A27857-BCD9-9FC2-B609-9F89860755B1}"/>
          </ac:picMkLst>
        </pc:picChg>
      </pc:sldChg>
      <pc:sldChg chg="addSp delSp modSp add mod">
        <pc:chgData name="高草木 遥" userId="e007e8ae-1acb-4501-b992-962dc17861d5" providerId="ADAL" clId="{E716AD6D-26AF-48DB-92B6-A4CA21B057FD}" dt="2024-01-29T03:59:29.012" v="6049" actId="207"/>
        <pc:sldMkLst>
          <pc:docMk/>
          <pc:sldMk cId="24919114" sldId="274"/>
        </pc:sldMkLst>
        <pc:spChg chg="del">
          <ac:chgData name="高草木 遥" userId="e007e8ae-1acb-4501-b992-962dc17861d5" providerId="ADAL" clId="{E716AD6D-26AF-48DB-92B6-A4CA21B057FD}" dt="2024-01-29T01:20:33.986" v="3750" actId="478"/>
          <ac:spMkLst>
            <pc:docMk/>
            <pc:sldMk cId="24919114" sldId="274"/>
            <ac:spMk id="3" creationId="{113A58E0-1BB7-6D7F-F775-4FA3F86BD38A}"/>
          </ac:spMkLst>
        </pc:spChg>
        <pc:spChg chg="add mod ord">
          <ac:chgData name="高草木 遥" userId="e007e8ae-1acb-4501-b992-962dc17861d5" providerId="ADAL" clId="{E716AD6D-26AF-48DB-92B6-A4CA21B057FD}" dt="2024-01-29T03:59:21.332" v="6047" actId="208"/>
          <ac:spMkLst>
            <pc:docMk/>
            <pc:sldMk cId="24919114" sldId="274"/>
            <ac:spMk id="4" creationId="{D3ECF1E6-1175-812B-2ECB-BEA93110574E}"/>
          </ac:spMkLst>
        </pc:spChg>
        <pc:spChg chg="add mod">
          <ac:chgData name="高草木 遥" userId="e007e8ae-1acb-4501-b992-962dc17861d5" providerId="ADAL" clId="{E716AD6D-26AF-48DB-92B6-A4CA21B057FD}" dt="2024-01-29T03:58:32.953" v="6045" actId="207"/>
          <ac:spMkLst>
            <pc:docMk/>
            <pc:sldMk cId="24919114" sldId="274"/>
            <ac:spMk id="7" creationId="{8ABCC6B9-9C52-EC8D-DF54-5E824E930042}"/>
          </ac:spMkLst>
        </pc:spChg>
        <pc:spChg chg="del">
          <ac:chgData name="高草木 遥" userId="e007e8ae-1acb-4501-b992-962dc17861d5" providerId="ADAL" clId="{E716AD6D-26AF-48DB-92B6-A4CA21B057FD}" dt="2024-01-29T01:20:31.646" v="3749" actId="478"/>
          <ac:spMkLst>
            <pc:docMk/>
            <pc:sldMk cId="24919114" sldId="274"/>
            <ac:spMk id="10" creationId="{B8C6FE96-5031-1D63-ACF3-AECDCB5D10A6}"/>
          </ac:spMkLst>
        </pc:spChg>
        <pc:spChg chg="add mod">
          <ac:chgData name="高草木 遥" userId="e007e8ae-1acb-4501-b992-962dc17861d5" providerId="ADAL" clId="{E716AD6D-26AF-48DB-92B6-A4CA21B057FD}" dt="2024-01-29T03:58:26.780" v="6044" actId="207"/>
          <ac:spMkLst>
            <pc:docMk/>
            <pc:sldMk cId="24919114" sldId="274"/>
            <ac:spMk id="13" creationId="{762689F3-EE46-00AF-3FFC-D8722CBEDF56}"/>
          </ac:spMkLst>
        </pc:spChg>
        <pc:spChg chg="mod">
          <ac:chgData name="高草木 遥" userId="e007e8ae-1acb-4501-b992-962dc17861d5" providerId="ADAL" clId="{E716AD6D-26AF-48DB-92B6-A4CA21B057FD}" dt="2024-01-29T01:20:43.390" v="3752" actId="1076"/>
          <ac:spMkLst>
            <pc:docMk/>
            <pc:sldMk cId="24919114" sldId="274"/>
            <ac:spMk id="14" creationId="{6C26C8BE-EE39-8C3E-17B5-147658EB4119}"/>
          </ac:spMkLst>
        </pc:spChg>
        <pc:spChg chg="add mod">
          <ac:chgData name="高草木 遥" userId="e007e8ae-1acb-4501-b992-962dc17861d5" providerId="ADAL" clId="{E716AD6D-26AF-48DB-92B6-A4CA21B057FD}" dt="2024-01-29T03:59:29.012" v="6049" actId="207"/>
          <ac:spMkLst>
            <pc:docMk/>
            <pc:sldMk cId="24919114" sldId="274"/>
            <ac:spMk id="15" creationId="{DD562080-EF95-A3C7-4FCC-28F9923E5C7F}"/>
          </ac:spMkLst>
        </pc:spChg>
        <pc:spChg chg="add mod">
          <ac:chgData name="高草木 遥" userId="e007e8ae-1acb-4501-b992-962dc17861d5" providerId="ADAL" clId="{E716AD6D-26AF-48DB-92B6-A4CA21B057FD}" dt="2024-01-29T03:07:21.813" v="4644" actId="14100"/>
          <ac:spMkLst>
            <pc:docMk/>
            <pc:sldMk cId="24919114" sldId="274"/>
            <ac:spMk id="16" creationId="{50928A1D-177D-FC9A-7A67-D5DB9C80A688}"/>
          </ac:spMkLst>
        </pc:spChg>
        <pc:spChg chg="add mod">
          <ac:chgData name="高草木 遥" userId="e007e8ae-1acb-4501-b992-962dc17861d5" providerId="ADAL" clId="{E716AD6D-26AF-48DB-92B6-A4CA21B057FD}" dt="2024-01-29T03:59:25.393" v="6048" actId="208"/>
          <ac:spMkLst>
            <pc:docMk/>
            <pc:sldMk cId="24919114" sldId="274"/>
            <ac:spMk id="18" creationId="{3A80FD27-52E9-ED8D-715B-A09B8957AA5C}"/>
          </ac:spMkLst>
        </pc:spChg>
        <pc:picChg chg="del mod">
          <ac:chgData name="高草木 遥" userId="e007e8ae-1acb-4501-b992-962dc17861d5" providerId="ADAL" clId="{E716AD6D-26AF-48DB-92B6-A4CA21B057FD}" dt="2024-01-29T01:20:29.956" v="3748" actId="478"/>
          <ac:picMkLst>
            <pc:docMk/>
            <pc:sldMk cId="24919114" sldId="274"/>
            <ac:picMk id="6" creationId="{110F8EFB-E7EE-4535-FF90-668D1546212C}"/>
          </ac:picMkLst>
        </pc:picChg>
        <pc:picChg chg="add mod">
          <ac:chgData name="高草木 遥" userId="e007e8ae-1acb-4501-b992-962dc17861d5" providerId="ADAL" clId="{E716AD6D-26AF-48DB-92B6-A4CA21B057FD}" dt="2024-01-29T03:07:40.806" v="4648" actId="1036"/>
          <ac:picMkLst>
            <pc:docMk/>
            <pc:sldMk cId="24919114" sldId="274"/>
            <ac:picMk id="9" creationId="{9B31576E-7B5D-9155-584F-0BEE0EF82BC9}"/>
          </ac:picMkLst>
        </pc:picChg>
        <pc:picChg chg="add mod modCrop">
          <ac:chgData name="高草木 遥" userId="e007e8ae-1acb-4501-b992-962dc17861d5" providerId="ADAL" clId="{E716AD6D-26AF-48DB-92B6-A4CA21B057FD}" dt="2024-01-29T03:07:43.294" v="4649" actId="1076"/>
          <ac:picMkLst>
            <pc:docMk/>
            <pc:sldMk cId="24919114" sldId="274"/>
            <ac:picMk id="12" creationId="{21401DDD-4C17-FBEC-C7B4-5785B05B64FB}"/>
          </ac:picMkLst>
        </pc:picChg>
        <pc:picChg chg="mod modCrop">
          <ac:chgData name="高草木 遥" userId="e007e8ae-1acb-4501-b992-962dc17861d5" providerId="ADAL" clId="{E716AD6D-26AF-48DB-92B6-A4CA21B057FD}" dt="2024-01-29T01:30:44.140" v="4618" actId="1076"/>
          <ac:picMkLst>
            <pc:docMk/>
            <pc:sldMk cId="24919114" sldId="274"/>
            <ac:picMk id="17" creationId="{4ADC629D-2057-9426-0346-27B17FC16FA6}"/>
          </ac:picMkLst>
        </pc:picChg>
        <pc:cxnChg chg="add mod">
          <ac:chgData name="高草木 遥" userId="e007e8ae-1acb-4501-b992-962dc17861d5" providerId="ADAL" clId="{E716AD6D-26AF-48DB-92B6-A4CA21B057FD}" dt="2024-01-29T01:32:11.882" v="4637" actId="1582"/>
          <ac:cxnSpMkLst>
            <pc:docMk/>
            <pc:sldMk cId="24919114" sldId="274"/>
            <ac:cxnSpMk id="20" creationId="{CAA57797-702B-1EA9-4B08-448963155C43}"/>
          </ac:cxnSpMkLst>
        </pc:cxnChg>
      </pc:sldChg>
      <pc:sldChg chg="addSp delSp modSp add mod">
        <pc:chgData name="高草木 遥" userId="e007e8ae-1acb-4501-b992-962dc17861d5" providerId="ADAL" clId="{E716AD6D-26AF-48DB-92B6-A4CA21B057FD}" dt="2024-01-29T03:45:19.098" v="5270" actId="14100"/>
        <pc:sldMkLst>
          <pc:docMk/>
          <pc:sldMk cId="4163509736" sldId="275"/>
        </pc:sldMkLst>
        <pc:spChg chg="mod">
          <ac:chgData name="高草木 遥" userId="e007e8ae-1acb-4501-b992-962dc17861d5" providerId="ADAL" clId="{E716AD6D-26AF-48DB-92B6-A4CA21B057FD}" dt="2024-01-29T03:39:09.057" v="4829" actId="14100"/>
          <ac:spMkLst>
            <pc:docMk/>
            <pc:sldMk cId="4163509736" sldId="275"/>
            <ac:spMk id="4" creationId="{D3ECF1E6-1175-812B-2ECB-BEA93110574E}"/>
          </ac:spMkLst>
        </pc:spChg>
        <pc:spChg chg="mod">
          <ac:chgData name="高草木 遥" userId="e007e8ae-1acb-4501-b992-962dc17861d5" providerId="ADAL" clId="{E716AD6D-26AF-48DB-92B6-A4CA21B057FD}" dt="2024-01-29T03:43:02.948" v="5030" actId="20577"/>
          <ac:spMkLst>
            <pc:docMk/>
            <pc:sldMk cId="4163509736" sldId="275"/>
            <ac:spMk id="5" creationId="{A855BAF7-5A94-7B86-9484-4443E97833B4}"/>
          </ac:spMkLst>
        </pc:spChg>
        <pc:spChg chg="del">
          <ac:chgData name="高草木 遥" userId="e007e8ae-1acb-4501-b992-962dc17861d5" providerId="ADAL" clId="{E716AD6D-26AF-48DB-92B6-A4CA21B057FD}" dt="2024-01-29T03:13:45.896" v="4720" actId="478"/>
          <ac:spMkLst>
            <pc:docMk/>
            <pc:sldMk cId="4163509736" sldId="275"/>
            <ac:spMk id="7" creationId="{8ABCC6B9-9C52-EC8D-DF54-5E824E930042}"/>
          </ac:spMkLst>
        </pc:spChg>
        <pc:spChg chg="add mod">
          <ac:chgData name="高草木 遥" userId="e007e8ae-1acb-4501-b992-962dc17861d5" providerId="ADAL" clId="{E716AD6D-26AF-48DB-92B6-A4CA21B057FD}" dt="2024-01-29T03:39:06.704" v="4828" actId="1076"/>
          <ac:spMkLst>
            <pc:docMk/>
            <pc:sldMk cId="4163509736" sldId="275"/>
            <ac:spMk id="8" creationId="{ACC60ECF-0A30-68B8-FA7F-5BCDD352903E}"/>
          </ac:spMkLst>
        </pc:spChg>
        <pc:spChg chg="add mod">
          <ac:chgData name="高草木 遥" userId="e007e8ae-1acb-4501-b992-962dc17861d5" providerId="ADAL" clId="{E716AD6D-26AF-48DB-92B6-A4CA21B057FD}" dt="2024-01-29T03:37:58.179" v="4759" actId="1076"/>
          <ac:spMkLst>
            <pc:docMk/>
            <pc:sldMk cId="4163509736" sldId="275"/>
            <ac:spMk id="10" creationId="{4DB37883-EE2D-BDE8-0DBA-95D5B63D47A4}"/>
          </ac:spMkLst>
        </pc:spChg>
        <pc:spChg chg="add mod">
          <ac:chgData name="高草木 遥" userId="e007e8ae-1acb-4501-b992-962dc17861d5" providerId="ADAL" clId="{E716AD6D-26AF-48DB-92B6-A4CA21B057FD}" dt="2024-01-29T03:39:30.477" v="4835" actId="20577"/>
          <ac:spMkLst>
            <pc:docMk/>
            <pc:sldMk cId="4163509736" sldId="275"/>
            <ac:spMk id="11" creationId="{B3164948-B9B4-347A-D8A3-C8D2746341D9}"/>
          </ac:spMkLst>
        </pc:spChg>
        <pc:spChg chg="del">
          <ac:chgData name="高草木 遥" userId="e007e8ae-1acb-4501-b992-962dc17861d5" providerId="ADAL" clId="{E716AD6D-26AF-48DB-92B6-A4CA21B057FD}" dt="2024-01-29T03:13:48.431" v="4721" actId="478"/>
          <ac:spMkLst>
            <pc:docMk/>
            <pc:sldMk cId="4163509736" sldId="275"/>
            <ac:spMk id="13" creationId="{762689F3-EE46-00AF-3FFC-D8722CBEDF56}"/>
          </ac:spMkLst>
        </pc:spChg>
        <pc:spChg chg="del">
          <ac:chgData name="高草木 遥" userId="e007e8ae-1acb-4501-b992-962dc17861d5" providerId="ADAL" clId="{E716AD6D-26AF-48DB-92B6-A4CA21B057FD}" dt="2024-01-29T03:41:52.309" v="4957" actId="478"/>
          <ac:spMkLst>
            <pc:docMk/>
            <pc:sldMk cId="4163509736" sldId="275"/>
            <ac:spMk id="14" creationId="{6C26C8BE-EE39-8C3E-17B5-147658EB4119}"/>
          </ac:spMkLst>
        </pc:spChg>
        <pc:spChg chg="del">
          <ac:chgData name="高草木 遥" userId="e007e8ae-1acb-4501-b992-962dc17861d5" providerId="ADAL" clId="{E716AD6D-26AF-48DB-92B6-A4CA21B057FD}" dt="2024-01-29T03:41:56.687" v="4959" actId="478"/>
          <ac:spMkLst>
            <pc:docMk/>
            <pc:sldMk cId="4163509736" sldId="275"/>
            <ac:spMk id="15" creationId="{DD562080-EF95-A3C7-4FCC-28F9923E5C7F}"/>
          </ac:spMkLst>
        </pc:spChg>
        <pc:spChg chg="del">
          <ac:chgData name="高草木 遥" userId="e007e8ae-1acb-4501-b992-962dc17861d5" providerId="ADAL" clId="{E716AD6D-26AF-48DB-92B6-A4CA21B057FD}" dt="2024-01-29T03:41:49.070" v="4956" actId="478"/>
          <ac:spMkLst>
            <pc:docMk/>
            <pc:sldMk cId="4163509736" sldId="275"/>
            <ac:spMk id="16" creationId="{50928A1D-177D-FC9A-7A67-D5DB9C80A688}"/>
          </ac:spMkLst>
        </pc:spChg>
        <pc:spChg chg="mod">
          <ac:chgData name="高草木 遥" userId="e007e8ae-1acb-4501-b992-962dc17861d5" providerId="ADAL" clId="{E716AD6D-26AF-48DB-92B6-A4CA21B057FD}" dt="2024-01-29T03:38:12.093" v="4770" actId="14100"/>
          <ac:spMkLst>
            <pc:docMk/>
            <pc:sldMk cId="4163509736" sldId="275"/>
            <ac:spMk id="18" creationId="{3A80FD27-52E9-ED8D-715B-A09B8957AA5C}"/>
          </ac:spMkLst>
        </pc:spChg>
        <pc:spChg chg="add mod">
          <ac:chgData name="高草木 遥" userId="e007e8ae-1acb-4501-b992-962dc17861d5" providerId="ADAL" clId="{E716AD6D-26AF-48DB-92B6-A4CA21B057FD}" dt="2024-01-29T03:39:42.986" v="4841" actId="20577"/>
          <ac:spMkLst>
            <pc:docMk/>
            <pc:sldMk cId="4163509736" sldId="275"/>
            <ac:spMk id="19" creationId="{F01069C5-E00A-E57A-CC92-0B16C83C8179}"/>
          </ac:spMkLst>
        </pc:spChg>
        <pc:spChg chg="add mod">
          <ac:chgData name="高草木 遥" userId="e007e8ae-1acb-4501-b992-962dc17861d5" providerId="ADAL" clId="{E716AD6D-26AF-48DB-92B6-A4CA21B057FD}" dt="2024-01-29T03:41:43.614" v="4955" actId="14100"/>
          <ac:spMkLst>
            <pc:docMk/>
            <pc:sldMk cId="4163509736" sldId="275"/>
            <ac:spMk id="21" creationId="{F5D514EE-1899-0ABD-74FD-5F343E4F805F}"/>
          </ac:spMkLst>
        </pc:spChg>
        <pc:spChg chg="add del mod">
          <ac:chgData name="高草木 遥" userId="e007e8ae-1acb-4501-b992-962dc17861d5" providerId="ADAL" clId="{E716AD6D-26AF-48DB-92B6-A4CA21B057FD}" dt="2024-01-29T03:43:20.934" v="5033"/>
          <ac:spMkLst>
            <pc:docMk/>
            <pc:sldMk cId="4163509736" sldId="275"/>
            <ac:spMk id="22" creationId="{E2A72416-E8C7-76A7-565E-159838211FBA}"/>
          </ac:spMkLst>
        </pc:spChg>
        <pc:spChg chg="add mod">
          <ac:chgData name="高草木 遥" userId="e007e8ae-1acb-4501-b992-962dc17861d5" providerId="ADAL" clId="{E716AD6D-26AF-48DB-92B6-A4CA21B057FD}" dt="2024-01-29T03:44:55.807" v="5264" actId="14100"/>
          <ac:spMkLst>
            <pc:docMk/>
            <pc:sldMk cId="4163509736" sldId="275"/>
            <ac:spMk id="23" creationId="{F551302C-E53A-CD97-AB77-D2C1DE962075}"/>
          </ac:spMkLst>
        </pc:spChg>
        <pc:spChg chg="add mod">
          <ac:chgData name="高草木 遥" userId="e007e8ae-1acb-4501-b992-962dc17861d5" providerId="ADAL" clId="{E716AD6D-26AF-48DB-92B6-A4CA21B057FD}" dt="2024-01-29T03:45:19.098" v="5270" actId="14100"/>
          <ac:spMkLst>
            <pc:docMk/>
            <pc:sldMk cId="4163509736" sldId="275"/>
            <ac:spMk id="24" creationId="{BA2E31C7-335C-863C-5282-5642A7BA2B8C}"/>
          </ac:spMkLst>
        </pc:spChg>
        <pc:picChg chg="add mod ord">
          <ac:chgData name="高草木 遥" userId="e007e8ae-1acb-4501-b992-962dc17861d5" providerId="ADAL" clId="{E716AD6D-26AF-48DB-92B6-A4CA21B057FD}" dt="2024-01-29T03:38:10.299" v="4769" actId="1076"/>
          <ac:picMkLst>
            <pc:docMk/>
            <pc:sldMk cId="4163509736" sldId="275"/>
            <ac:picMk id="6" creationId="{E9724443-9A32-DE25-6147-B30CC48D6C74}"/>
          </ac:picMkLst>
        </pc:picChg>
        <pc:picChg chg="del">
          <ac:chgData name="高草木 遥" userId="e007e8ae-1acb-4501-b992-962dc17861d5" providerId="ADAL" clId="{E716AD6D-26AF-48DB-92B6-A4CA21B057FD}" dt="2024-01-29T03:13:40.682" v="4718" actId="478"/>
          <ac:picMkLst>
            <pc:docMk/>
            <pc:sldMk cId="4163509736" sldId="275"/>
            <ac:picMk id="9" creationId="{9B31576E-7B5D-9155-584F-0BEE0EF82BC9}"/>
          </ac:picMkLst>
        </pc:picChg>
        <pc:picChg chg="del">
          <ac:chgData name="高草木 遥" userId="e007e8ae-1acb-4501-b992-962dc17861d5" providerId="ADAL" clId="{E716AD6D-26AF-48DB-92B6-A4CA21B057FD}" dt="2024-01-29T03:13:39.331" v="4717" actId="478"/>
          <ac:picMkLst>
            <pc:docMk/>
            <pc:sldMk cId="4163509736" sldId="275"/>
            <ac:picMk id="12" creationId="{21401DDD-4C17-FBEC-C7B4-5785B05B64FB}"/>
          </ac:picMkLst>
        </pc:picChg>
        <pc:picChg chg="del">
          <ac:chgData name="高草木 遥" userId="e007e8ae-1acb-4501-b992-962dc17861d5" providerId="ADAL" clId="{E716AD6D-26AF-48DB-92B6-A4CA21B057FD}" dt="2024-01-29T03:12:56.493" v="4652" actId="478"/>
          <ac:picMkLst>
            <pc:docMk/>
            <pc:sldMk cId="4163509736" sldId="275"/>
            <ac:picMk id="17" creationId="{4ADC629D-2057-9426-0346-27B17FC16FA6}"/>
          </ac:picMkLst>
        </pc:picChg>
        <pc:cxnChg chg="del">
          <ac:chgData name="高草木 遥" userId="e007e8ae-1acb-4501-b992-962dc17861d5" providerId="ADAL" clId="{E716AD6D-26AF-48DB-92B6-A4CA21B057FD}" dt="2024-01-29T03:41:54.521" v="4958" actId="478"/>
          <ac:cxnSpMkLst>
            <pc:docMk/>
            <pc:sldMk cId="4163509736" sldId="275"/>
            <ac:cxnSpMk id="20" creationId="{CAA57797-702B-1EA9-4B08-448963155C43}"/>
          </ac:cxnSpMkLst>
        </pc:cxnChg>
      </pc:sldChg>
      <pc:sldChg chg="addSp delSp modSp add mod ord">
        <pc:chgData name="高草木 遥" userId="e007e8ae-1acb-4501-b992-962dc17861d5" providerId="ADAL" clId="{E716AD6D-26AF-48DB-92B6-A4CA21B057FD}" dt="2024-01-29T04:27:14.381" v="7426" actId="207"/>
        <pc:sldMkLst>
          <pc:docMk/>
          <pc:sldMk cId="3222585558" sldId="276"/>
        </pc:sldMkLst>
        <pc:spChg chg="mod">
          <ac:chgData name="高草木 遥" userId="e007e8ae-1acb-4501-b992-962dc17861d5" providerId="ADAL" clId="{E716AD6D-26AF-48DB-92B6-A4CA21B057FD}" dt="2024-01-29T04:02:56.505" v="6096" actId="20577"/>
          <ac:spMkLst>
            <pc:docMk/>
            <pc:sldMk cId="3222585558" sldId="276"/>
            <ac:spMk id="2" creationId="{5C1C09E5-3E83-B9AD-6EA3-90B3BF6F104A}"/>
          </ac:spMkLst>
        </pc:spChg>
        <pc:spChg chg="del">
          <ac:chgData name="高草木 遥" userId="e007e8ae-1acb-4501-b992-962dc17861d5" providerId="ADAL" clId="{E716AD6D-26AF-48DB-92B6-A4CA21B057FD}" dt="2024-01-29T03:56:27.312" v="5954" actId="478"/>
          <ac:spMkLst>
            <pc:docMk/>
            <pc:sldMk cId="3222585558" sldId="276"/>
            <ac:spMk id="4" creationId="{D3ECF1E6-1175-812B-2ECB-BEA93110574E}"/>
          </ac:spMkLst>
        </pc:spChg>
        <pc:spChg chg="mod">
          <ac:chgData name="高草木 遥" userId="e007e8ae-1acb-4501-b992-962dc17861d5" providerId="ADAL" clId="{E716AD6D-26AF-48DB-92B6-A4CA21B057FD}" dt="2024-01-29T04:08:24.299" v="6509" actId="20577"/>
          <ac:spMkLst>
            <pc:docMk/>
            <pc:sldMk cId="3222585558" sldId="276"/>
            <ac:spMk id="5" creationId="{A855BAF7-5A94-7B86-9484-4443E97833B4}"/>
          </ac:spMkLst>
        </pc:spChg>
        <pc:spChg chg="del">
          <ac:chgData name="高草木 遥" userId="e007e8ae-1acb-4501-b992-962dc17861d5" providerId="ADAL" clId="{E716AD6D-26AF-48DB-92B6-A4CA21B057FD}" dt="2024-01-29T03:56:29.276" v="5955" actId="478"/>
          <ac:spMkLst>
            <pc:docMk/>
            <pc:sldMk cId="3222585558" sldId="276"/>
            <ac:spMk id="8" creationId="{ACC60ECF-0A30-68B8-FA7F-5BCDD352903E}"/>
          </ac:spMkLst>
        </pc:spChg>
        <pc:spChg chg="add del mod">
          <ac:chgData name="高草木 遥" userId="e007e8ae-1acb-4501-b992-962dc17861d5" providerId="ADAL" clId="{E716AD6D-26AF-48DB-92B6-A4CA21B057FD}" dt="2024-01-29T04:03:22.724" v="6097" actId="478"/>
          <ac:spMkLst>
            <pc:docMk/>
            <pc:sldMk cId="3222585558" sldId="276"/>
            <ac:spMk id="9" creationId="{679E8053-DE56-B3C9-3A6A-1043D985F7A9}"/>
          </ac:spMkLst>
        </pc:spChg>
        <pc:spChg chg="del">
          <ac:chgData name="高草木 遥" userId="e007e8ae-1acb-4501-b992-962dc17861d5" providerId="ADAL" clId="{E716AD6D-26AF-48DB-92B6-A4CA21B057FD}" dt="2024-01-29T03:56:15.282" v="5948" actId="478"/>
          <ac:spMkLst>
            <pc:docMk/>
            <pc:sldMk cId="3222585558" sldId="276"/>
            <ac:spMk id="10" creationId="{4DB37883-EE2D-BDE8-0DBA-95D5B63D47A4}"/>
          </ac:spMkLst>
        </pc:spChg>
        <pc:spChg chg="del">
          <ac:chgData name="高草木 遥" userId="e007e8ae-1acb-4501-b992-962dc17861d5" providerId="ADAL" clId="{E716AD6D-26AF-48DB-92B6-A4CA21B057FD}" dt="2024-01-29T03:56:25.774" v="5953" actId="478"/>
          <ac:spMkLst>
            <pc:docMk/>
            <pc:sldMk cId="3222585558" sldId="276"/>
            <ac:spMk id="11" creationId="{B3164948-B9B4-347A-D8A3-C8D2746341D9}"/>
          </ac:spMkLst>
        </pc:spChg>
        <pc:spChg chg="add del mod">
          <ac:chgData name="高草木 遥" userId="e007e8ae-1acb-4501-b992-962dc17861d5" providerId="ADAL" clId="{E716AD6D-26AF-48DB-92B6-A4CA21B057FD}" dt="2024-01-29T04:03:44.157" v="6106" actId="478"/>
          <ac:spMkLst>
            <pc:docMk/>
            <pc:sldMk cId="3222585558" sldId="276"/>
            <ac:spMk id="13" creationId="{B812E9B3-DD1D-958B-AFE4-0E425AC699E1}"/>
          </ac:spMkLst>
        </pc:spChg>
        <pc:spChg chg="add del mod">
          <ac:chgData name="高草木 遥" userId="e007e8ae-1acb-4501-b992-962dc17861d5" providerId="ADAL" clId="{E716AD6D-26AF-48DB-92B6-A4CA21B057FD}" dt="2024-01-29T04:03:26.177" v="6099" actId="478"/>
          <ac:spMkLst>
            <pc:docMk/>
            <pc:sldMk cId="3222585558" sldId="276"/>
            <ac:spMk id="14" creationId="{8022E8C4-8C2C-9CEA-CF02-6BCD2EE23B93}"/>
          </ac:spMkLst>
        </pc:spChg>
        <pc:spChg chg="add del mod">
          <ac:chgData name="高草木 遥" userId="e007e8ae-1acb-4501-b992-962dc17861d5" providerId="ADAL" clId="{E716AD6D-26AF-48DB-92B6-A4CA21B057FD}" dt="2024-01-29T04:03:27.984" v="6100" actId="478"/>
          <ac:spMkLst>
            <pc:docMk/>
            <pc:sldMk cId="3222585558" sldId="276"/>
            <ac:spMk id="15" creationId="{328EE3B6-0F18-3AC2-F6E0-2FC65A573FCD}"/>
          </ac:spMkLst>
        </pc:spChg>
        <pc:spChg chg="add del mod">
          <ac:chgData name="高草木 遥" userId="e007e8ae-1acb-4501-b992-962dc17861d5" providerId="ADAL" clId="{E716AD6D-26AF-48DB-92B6-A4CA21B057FD}" dt="2024-01-29T04:03:22.724" v="6097" actId="478"/>
          <ac:spMkLst>
            <pc:docMk/>
            <pc:sldMk cId="3222585558" sldId="276"/>
            <ac:spMk id="16" creationId="{E9A58DF9-3649-6F6B-5EFB-53D2769AAEF9}"/>
          </ac:spMkLst>
        </pc:spChg>
        <pc:spChg chg="del">
          <ac:chgData name="高草木 遥" userId="e007e8ae-1acb-4501-b992-962dc17861d5" providerId="ADAL" clId="{E716AD6D-26AF-48DB-92B6-A4CA21B057FD}" dt="2024-01-29T03:56:18.932" v="5950" actId="478"/>
          <ac:spMkLst>
            <pc:docMk/>
            <pc:sldMk cId="3222585558" sldId="276"/>
            <ac:spMk id="18" creationId="{3A80FD27-52E9-ED8D-715B-A09B8957AA5C}"/>
          </ac:spMkLst>
        </pc:spChg>
        <pc:spChg chg="del">
          <ac:chgData name="高草木 遥" userId="e007e8ae-1acb-4501-b992-962dc17861d5" providerId="ADAL" clId="{E716AD6D-26AF-48DB-92B6-A4CA21B057FD}" dt="2024-01-29T03:56:18.932" v="5950" actId="478"/>
          <ac:spMkLst>
            <pc:docMk/>
            <pc:sldMk cId="3222585558" sldId="276"/>
            <ac:spMk id="19" creationId="{F01069C5-E00A-E57A-CC92-0B16C83C8179}"/>
          </ac:spMkLst>
        </pc:spChg>
        <pc:spChg chg="del">
          <ac:chgData name="高草木 遥" userId="e007e8ae-1acb-4501-b992-962dc17861d5" providerId="ADAL" clId="{E716AD6D-26AF-48DB-92B6-A4CA21B057FD}" dt="2024-01-29T03:56:16.871" v="5949" actId="478"/>
          <ac:spMkLst>
            <pc:docMk/>
            <pc:sldMk cId="3222585558" sldId="276"/>
            <ac:spMk id="21" creationId="{F5D514EE-1899-0ABD-74FD-5F343E4F805F}"/>
          </ac:spMkLst>
        </pc:spChg>
        <pc:spChg chg="add del mod">
          <ac:chgData name="高草木 遥" userId="e007e8ae-1acb-4501-b992-962dc17861d5" providerId="ADAL" clId="{E716AD6D-26AF-48DB-92B6-A4CA21B057FD}" dt="2024-01-29T04:03:35.182" v="6103" actId="478"/>
          <ac:spMkLst>
            <pc:docMk/>
            <pc:sldMk cId="3222585558" sldId="276"/>
            <ac:spMk id="22" creationId="{5FCBDBDE-B3BC-CFC2-1906-D727AF5B0021}"/>
          </ac:spMkLst>
        </pc:spChg>
        <pc:spChg chg="del">
          <ac:chgData name="高草木 遥" userId="e007e8ae-1acb-4501-b992-962dc17861d5" providerId="ADAL" clId="{E716AD6D-26AF-48DB-92B6-A4CA21B057FD}" dt="2024-01-29T03:56:21.335" v="5951" actId="478"/>
          <ac:spMkLst>
            <pc:docMk/>
            <pc:sldMk cId="3222585558" sldId="276"/>
            <ac:spMk id="23" creationId="{F551302C-E53A-CD97-AB77-D2C1DE962075}"/>
          </ac:spMkLst>
        </pc:spChg>
        <pc:spChg chg="del">
          <ac:chgData name="高草木 遥" userId="e007e8ae-1acb-4501-b992-962dc17861d5" providerId="ADAL" clId="{E716AD6D-26AF-48DB-92B6-A4CA21B057FD}" dt="2024-01-29T03:56:24.085" v="5952" actId="478"/>
          <ac:spMkLst>
            <pc:docMk/>
            <pc:sldMk cId="3222585558" sldId="276"/>
            <ac:spMk id="24" creationId="{BA2E31C7-335C-863C-5282-5642A7BA2B8C}"/>
          </ac:spMkLst>
        </pc:spChg>
        <pc:spChg chg="add mod">
          <ac:chgData name="高草木 遥" userId="e007e8ae-1acb-4501-b992-962dc17861d5" providerId="ADAL" clId="{E716AD6D-26AF-48DB-92B6-A4CA21B057FD}" dt="2024-01-29T04:08:57.506" v="6524" actId="14100"/>
          <ac:spMkLst>
            <pc:docMk/>
            <pc:sldMk cId="3222585558" sldId="276"/>
            <ac:spMk id="27" creationId="{E8B7336B-385B-56DF-BC3A-DACDA73E4B70}"/>
          </ac:spMkLst>
        </pc:spChg>
        <pc:spChg chg="add mod">
          <ac:chgData name="高草木 遥" userId="e007e8ae-1acb-4501-b992-962dc17861d5" providerId="ADAL" clId="{E716AD6D-26AF-48DB-92B6-A4CA21B057FD}" dt="2024-01-29T04:08:37.496" v="6512"/>
          <ac:spMkLst>
            <pc:docMk/>
            <pc:sldMk cId="3222585558" sldId="276"/>
            <ac:spMk id="29" creationId="{7CF56CB2-9804-6A9B-37D7-02B2E34EEE7E}"/>
          </ac:spMkLst>
        </pc:spChg>
        <pc:spChg chg="add mod">
          <ac:chgData name="高草木 遥" userId="e007e8ae-1acb-4501-b992-962dc17861d5" providerId="ADAL" clId="{E716AD6D-26AF-48DB-92B6-A4CA21B057FD}" dt="2024-01-29T04:08:37.496" v="6512"/>
          <ac:spMkLst>
            <pc:docMk/>
            <pc:sldMk cId="3222585558" sldId="276"/>
            <ac:spMk id="30" creationId="{644F8BAD-E01F-B8C1-84BB-6B4AE0016CCB}"/>
          </ac:spMkLst>
        </pc:spChg>
        <pc:spChg chg="add del mod">
          <ac:chgData name="高草木 遥" userId="e007e8ae-1acb-4501-b992-962dc17861d5" providerId="ADAL" clId="{E716AD6D-26AF-48DB-92B6-A4CA21B057FD}" dt="2024-01-29T04:09:07.806" v="6527" actId="14100"/>
          <ac:spMkLst>
            <pc:docMk/>
            <pc:sldMk cId="3222585558" sldId="276"/>
            <ac:spMk id="32" creationId="{72D350A2-A51B-7DD3-6816-8E8E0D36C133}"/>
          </ac:spMkLst>
        </pc:spChg>
        <pc:spChg chg="add del mod">
          <ac:chgData name="高草木 遥" userId="e007e8ae-1acb-4501-b992-962dc17861d5" providerId="ADAL" clId="{E716AD6D-26AF-48DB-92B6-A4CA21B057FD}" dt="2024-01-29T04:08:55.359" v="6523" actId="1076"/>
          <ac:spMkLst>
            <pc:docMk/>
            <pc:sldMk cId="3222585558" sldId="276"/>
            <ac:spMk id="33" creationId="{4CDB9DBB-F278-BB2F-38F4-C0A42B45ECF7}"/>
          </ac:spMkLst>
        </pc:spChg>
        <pc:spChg chg="add mod ord">
          <ac:chgData name="高草木 遥" userId="e007e8ae-1acb-4501-b992-962dc17861d5" providerId="ADAL" clId="{E716AD6D-26AF-48DB-92B6-A4CA21B057FD}" dt="2024-01-29T04:16:35.332" v="6693" actId="1076"/>
          <ac:spMkLst>
            <pc:docMk/>
            <pc:sldMk cId="3222585558" sldId="276"/>
            <ac:spMk id="36" creationId="{30A2784F-9DBA-C680-7848-4552BD2122D0}"/>
          </ac:spMkLst>
        </pc:spChg>
        <pc:spChg chg="add mod">
          <ac:chgData name="高草木 遥" userId="e007e8ae-1acb-4501-b992-962dc17861d5" providerId="ADAL" clId="{E716AD6D-26AF-48DB-92B6-A4CA21B057FD}" dt="2024-01-29T04:17:56.845" v="6806" actId="20577"/>
          <ac:spMkLst>
            <pc:docMk/>
            <pc:sldMk cId="3222585558" sldId="276"/>
            <ac:spMk id="45" creationId="{158E8613-2669-13B0-090A-7E33BC03C731}"/>
          </ac:spMkLst>
        </pc:spChg>
        <pc:spChg chg="add mod">
          <ac:chgData name="高草木 遥" userId="e007e8ae-1acb-4501-b992-962dc17861d5" providerId="ADAL" clId="{E716AD6D-26AF-48DB-92B6-A4CA21B057FD}" dt="2024-01-29T04:27:14.381" v="7426" actId="207"/>
          <ac:spMkLst>
            <pc:docMk/>
            <pc:sldMk cId="3222585558" sldId="276"/>
            <ac:spMk id="46" creationId="{CC71FAFF-32F1-FCA4-F088-DE913071B2BE}"/>
          </ac:spMkLst>
        </pc:spChg>
        <pc:spChg chg="add mod">
          <ac:chgData name="高草木 遥" userId="e007e8ae-1acb-4501-b992-962dc17861d5" providerId="ADAL" clId="{E716AD6D-26AF-48DB-92B6-A4CA21B057FD}" dt="2024-01-29T04:27:04.319" v="7424" actId="1076"/>
          <ac:spMkLst>
            <pc:docMk/>
            <pc:sldMk cId="3222585558" sldId="276"/>
            <ac:spMk id="48" creationId="{2F0C97C9-9E71-CB32-030D-A417B4EF243E}"/>
          </ac:spMkLst>
        </pc:spChg>
        <pc:picChg chg="del">
          <ac:chgData name="高草木 遥" userId="e007e8ae-1acb-4501-b992-962dc17861d5" providerId="ADAL" clId="{E716AD6D-26AF-48DB-92B6-A4CA21B057FD}" dt="2024-01-29T03:46:02.326" v="5272" actId="478"/>
          <ac:picMkLst>
            <pc:docMk/>
            <pc:sldMk cId="3222585558" sldId="276"/>
            <ac:picMk id="6" creationId="{E9724443-9A32-DE25-6147-B30CC48D6C74}"/>
          </ac:picMkLst>
        </pc:picChg>
        <pc:picChg chg="add del mod">
          <ac:chgData name="高草木 遥" userId="e007e8ae-1acb-4501-b992-962dc17861d5" providerId="ADAL" clId="{E716AD6D-26AF-48DB-92B6-A4CA21B057FD}" dt="2024-01-29T04:03:24.724" v="6098" actId="478"/>
          <ac:picMkLst>
            <pc:docMk/>
            <pc:sldMk cId="3222585558" sldId="276"/>
            <ac:picMk id="7" creationId="{557EC38D-21D9-38A2-811C-5045B0FD3EFE}"/>
          </ac:picMkLst>
        </pc:picChg>
        <pc:picChg chg="add mod">
          <ac:chgData name="高草木 遥" userId="e007e8ae-1acb-4501-b992-962dc17861d5" providerId="ADAL" clId="{E716AD6D-26AF-48DB-92B6-A4CA21B057FD}" dt="2024-01-29T04:01:03.358" v="6065"/>
          <ac:picMkLst>
            <pc:docMk/>
            <pc:sldMk cId="3222585558" sldId="276"/>
            <ac:picMk id="17" creationId="{F590EA35-D82C-D6E8-8767-BC366CEDAD92}"/>
          </ac:picMkLst>
        </pc:picChg>
        <pc:picChg chg="add mod">
          <ac:chgData name="高草木 遥" userId="e007e8ae-1acb-4501-b992-962dc17861d5" providerId="ADAL" clId="{E716AD6D-26AF-48DB-92B6-A4CA21B057FD}" dt="2024-01-29T04:01:14.336" v="6066"/>
          <ac:picMkLst>
            <pc:docMk/>
            <pc:sldMk cId="3222585558" sldId="276"/>
            <ac:picMk id="20" creationId="{C02D1E02-4474-A548-F6DA-79FA0A4CFCC2}"/>
          </ac:picMkLst>
        </pc:picChg>
        <pc:picChg chg="add mod modCrop">
          <ac:chgData name="高草木 遥" userId="e007e8ae-1acb-4501-b992-962dc17861d5" providerId="ADAL" clId="{E716AD6D-26AF-48DB-92B6-A4CA21B057FD}" dt="2024-01-29T04:16:39.311" v="6695" actId="208"/>
          <ac:picMkLst>
            <pc:docMk/>
            <pc:sldMk cId="3222585558" sldId="276"/>
            <ac:picMk id="26" creationId="{6F750CE4-B55A-7564-EA8F-E9F0F9AE4708}"/>
          </ac:picMkLst>
        </pc:picChg>
        <pc:picChg chg="add mod">
          <ac:chgData name="高草木 遥" userId="e007e8ae-1acb-4501-b992-962dc17861d5" providerId="ADAL" clId="{E716AD6D-26AF-48DB-92B6-A4CA21B057FD}" dt="2024-01-29T04:08:37.496" v="6512"/>
          <ac:picMkLst>
            <pc:docMk/>
            <pc:sldMk cId="3222585558" sldId="276"/>
            <ac:picMk id="28" creationId="{66F4ED07-7901-F645-F3AC-BA80AE1951DD}"/>
          </ac:picMkLst>
        </pc:picChg>
        <pc:picChg chg="add del mod">
          <ac:chgData name="高草木 遥" userId="e007e8ae-1acb-4501-b992-962dc17861d5" providerId="ADAL" clId="{E716AD6D-26AF-48DB-92B6-A4CA21B057FD}" dt="2024-01-29T04:08:44.098" v="6516" actId="478"/>
          <ac:picMkLst>
            <pc:docMk/>
            <pc:sldMk cId="3222585558" sldId="276"/>
            <ac:picMk id="31" creationId="{65EC4A70-B748-FD29-990A-C05B935039FB}"/>
          </ac:picMkLst>
        </pc:picChg>
        <pc:picChg chg="add del mod">
          <ac:chgData name="高草木 遥" userId="e007e8ae-1acb-4501-b992-962dc17861d5" providerId="ADAL" clId="{E716AD6D-26AF-48DB-92B6-A4CA21B057FD}" dt="2024-01-29T04:13:28.846" v="6595" actId="478"/>
          <ac:picMkLst>
            <pc:docMk/>
            <pc:sldMk cId="3222585558" sldId="276"/>
            <ac:picMk id="35" creationId="{C9DAB502-17C6-CBE9-4557-6403727E0BA0}"/>
          </ac:picMkLst>
        </pc:picChg>
        <pc:picChg chg="add mod modCrop">
          <ac:chgData name="高草木 遥" userId="e007e8ae-1acb-4501-b992-962dc17861d5" providerId="ADAL" clId="{E716AD6D-26AF-48DB-92B6-A4CA21B057FD}" dt="2024-01-29T04:16:42.135" v="6696" actId="14100"/>
          <ac:picMkLst>
            <pc:docMk/>
            <pc:sldMk cId="3222585558" sldId="276"/>
            <ac:picMk id="38" creationId="{150B0B5B-8163-0772-2EED-BE9C73526397}"/>
          </ac:picMkLst>
        </pc:picChg>
        <pc:picChg chg="add mod">
          <ac:chgData name="高草木 遥" userId="e007e8ae-1acb-4501-b992-962dc17861d5" providerId="ADAL" clId="{E716AD6D-26AF-48DB-92B6-A4CA21B057FD}" dt="2024-01-29T04:17:25.918" v="6706" actId="1076"/>
          <ac:picMkLst>
            <pc:docMk/>
            <pc:sldMk cId="3222585558" sldId="276"/>
            <ac:picMk id="40" creationId="{87EB719B-59C9-5164-5448-E30EDD492BF9}"/>
          </ac:picMkLst>
        </pc:picChg>
        <pc:picChg chg="add del">
          <ac:chgData name="高草木 遥" userId="e007e8ae-1acb-4501-b992-962dc17861d5" providerId="ADAL" clId="{E716AD6D-26AF-48DB-92B6-A4CA21B057FD}" dt="2024-01-29T04:17:01.665" v="6701" actId="22"/>
          <ac:picMkLst>
            <pc:docMk/>
            <pc:sldMk cId="3222585558" sldId="276"/>
            <ac:picMk id="42" creationId="{ED1CB8B3-351E-B1DF-E1D8-438C8060E91A}"/>
          </ac:picMkLst>
        </pc:picChg>
        <pc:picChg chg="add del">
          <ac:chgData name="高草木 遥" userId="e007e8ae-1acb-4501-b992-962dc17861d5" providerId="ADAL" clId="{E716AD6D-26AF-48DB-92B6-A4CA21B057FD}" dt="2024-01-29T04:17:07.344" v="6703" actId="22"/>
          <ac:picMkLst>
            <pc:docMk/>
            <pc:sldMk cId="3222585558" sldId="276"/>
            <ac:picMk id="44" creationId="{A60A7CB2-4AD2-A02D-10FE-2032E97692EA}"/>
          </ac:picMkLst>
        </pc:picChg>
      </pc:sldChg>
      <pc:sldChg chg="modSp add mod">
        <pc:chgData name="高草木 遥" userId="e007e8ae-1acb-4501-b992-962dc17861d5" providerId="ADAL" clId="{E716AD6D-26AF-48DB-92B6-A4CA21B057FD}" dt="2024-01-29T05:24:25.739" v="9576" actId="20577"/>
        <pc:sldMkLst>
          <pc:docMk/>
          <pc:sldMk cId="2200427406" sldId="277"/>
        </pc:sldMkLst>
        <pc:spChg chg="mod">
          <ac:chgData name="高草木 遥" userId="e007e8ae-1acb-4501-b992-962dc17861d5" providerId="ADAL" clId="{E716AD6D-26AF-48DB-92B6-A4CA21B057FD}" dt="2024-01-29T05:24:25.739" v="9576" actId="20577"/>
          <ac:spMkLst>
            <pc:docMk/>
            <pc:sldMk cId="2200427406" sldId="277"/>
            <ac:spMk id="5" creationId="{A855BAF7-5A94-7B86-9484-4443E97833B4}"/>
          </ac:spMkLst>
        </pc:spChg>
      </pc:sldChg>
      <pc:sldChg chg="addSp delSp modSp add mod">
        <pc:chgData name="高草木 遥" userId="e007e8ae-1acb-4501-b992-962dc17861d5" providerId="ADAL" clId="{E716AD6D-26AF-48DB-92B6-A4CA21B057FD}" dt="2024-01-29T04:25:34.571" v="7320" actId="14100"/>
        <pc:sldMkLst>
          <pc:docMk/>
          <pc:sldMk cId="2772159412" sldId="278"/>
        </pc:sldMkLst>
        <pc:spChg chg="mod ord">
          <ac:chgData name="高草木 遥" userId="e007e8ae-1acb-4501-b992-962dc17861d5" providerId="ADAL" clId="{E716AD6D-26AF-48DB-92B6-A4CA21B057FD}" dt="2024-01-29T04:21:11.167" v="6957" actId="14100"/>
          <ac:spMkLst>
            <pc:docMk/>
            <pc:sldMk cId="2772159412" sldId="278"/>
            <ac:spMk id="3" creationId="{29B19FDB-3AD0-67FE-382A-433C62C95EE6}"/>
          </ac:spMkLst>
        </pc:spChg>
        <pc:spChg chg="mod">
          <ac:chgData name="高草木 遥" userId="e007e8ae-1acb-4501-b992-962dc17861d5" providerId="ADAL" clId="{E716AD6D-26AF-48DB-92B6-A4CA21B057FD}" dt="2024-01-29T04:20:45.476" v="6945" actId="14100"/>
          <ac:spMkLst>
            <pc:docMk/>
            <pc:sldMk cId="2772159412" sldId="278"/>
            <ac:spMk id="5" creationId="{A855BAF7-5A94-7B86-9484-4443E97833B4}"/>
          </ac:spMkLst>
        </pc:spChg>
        <pc:spChg chg="mod ord">
          <ac:chgData name="高草木 遥" userId="e007e8ae-1acb-4501-b992-962dc17861d5" providerId="ADAL" clId="{E716AD6D-26AF-48DB-92B6-A4CA21B057FD}" dt="2024-01-29T04:20:53.774" v="6949" actId="166"/>
          <ac:spMkLst>
            <pc:docMk/>
            <pc:sldMk cId="2772159412" sldId="278"/>
            <ac:spMk id="7" creationId="{F3A207D7-10A0-B953-634A-5B8F62C98AD1}"/>
          </ac:spMkLst>
        </pc:spChg>
        <pc:spChg chg="del">
          <ac:chgData name="高草木 遥" userId="e007e8ae-1acb-4501-b992-962dc17861d5" providerId="ADAL" clId="{E716AD6D-26AF-48DB-92B6-A4CA21B057FD}" dt="2024-01-29T04:24:13.968" v="7270" actId="478"/>
          <ac:spMkLst>
            <pc:docMk/>
            <pc:sldMk cId="2772159412" sldId="278"/>
            <ac:spMk id="8" creationId="{C3771E83-FC00-2329-227E-0F535BAF8E32}"/>
          </ac:spMkLst>
        </pc:spChg>
        <pc:spChg chg="add mod">
          <ac:chgData name="高草木 遥" userId="e007e8ae-1acb-4501-b992-962dc17861d5" providerId="ADAL" clId="{E716AD6D-26AF-48DB-92B6-A4CA21B057FD}" dt="2024-01-29T04:21:25.224" v="6962" actId="208"/>
          <ac:spMkLst>
            <pc:docMk/>
            <pc:sldMk cId="2772159412" sldId="278"/>
            <ac:spMk id="10" creationId="{09E6F309-7F9E-CEE6-CEB9-7E248D24D721}"/>
          </ac:spMkLst>
        </pc:spChg>
        <pc:spChg chg="add del mod">
          <ac:chgData name="高草木 遥" userId="e007e8ae-1acb-4501-b992-962dc17861d5" providerId="ADAL" clId="{E716AD6D-26AF-48DB-92B6-A4CA21B057FD}" dt="2024-01-29T04:23:28.791" v="7256" actId="478"/>
          <ac:spMkLst>
            <pc:docMk/>
            <pc:sldMk cId="2772159412" sldId="278"/>
            <ac:spMk id="11" creationId="{B92F59A3-BDC7-AA5F-A651-0A929EC38BDE}"/>
          </ac:spMkLst>
        </pc:spChg>
        <pc:spChg chg="add mod">
          <ac:chgData name="高草木 遥" userId="e007e8ae-1acb-4501-b992-962dc17861d5" providerId="ADAL" clId="{E716AD6D-26AF-48DB-92B6-A4CA21B057FD}" dt="2024-01-29T04:25:34.571" v="7320" actId="14100"/>
          <ac:spMkLst>
            <pc:docMk/>
            <pc:sldMk cId="2772159412" sldId="278"/>
            <ac:spMk id="12" creationId="{1E10EC33-FAFF-D2A5-2659-031DF00D4A70}"/>
          </ac:spMkLst>
        </pc:spChg>
        <pc:picChg chg="del">
          <ac:chgData name="高草木 遥" userId="e007e8ae-1acb-4501-b992-962dc17861d5" providerId="ADAL" clId="{E716AD6D-26AF-48DB-92B6-A4CA21B057FD}" dt="2024-01-29T04:19:14.211" v="6853" actId="478"/>
          <ac:picMkLst>
            <pc:docMk/>
            <pc:sldMk cId="2772159412" sldId="278"/>
            <ac:picMk id="6" creationId="{FB2161CC-8959-6DBA-56CD-06738F96FFD5}"/>
          </ac:picMkLst>
        </pc:picChg>
        <pc:picChg chg="add mod modCrop">
          <ac:chgData name="高草木 遥" userId="e007e8ae-1acb-4501-b992-962dc17861d5" providerId="ADAL" clId="{E716AD6D-26AF-48DB-92B6-A4CA21B057FD}" dt="2024-01-29T04:21:16.572" v="6960" actId="1076"/>
          <ac:picMkLst>
            <pc:docMk/>
            <pc:sldMk cId="2772159412" sldId="278"/>
            <ac:picMk id="9" creationId="{55925848-5136-6CB4-F23D-54C8DD3C62EC}"/>
          </ac:picMkLst>
        </pc:picChg>
        <pc:cxnChg chg="add mod">
          <ac:chgData name="高草木 遥" userId="e007e8ae-1acb-4501-b992-962dc17861d5" providerId="ADAL" clId="{E716AD6D-26AF-48DB-92B6-A4CA21B057FD}" dt="2024-01-29T04:24:58.597" v="7282" actId="1582"/>
          <ac:cxnSpMkLst>
            <pc:docMk/>
            <pc:sldMk cId="2772159412" sldId="278"/>
            <ac:cxnSpMk id="14" creationId="{32A11658-67BA-1D18-831B-C85F493E3B9C}"/>
          </ac:cxnSpMkLst>
        </pc:cxnChg>
      </pc:sldChg>
      <pc:sldChg chg="add del">
        <pc:chgData name="高草木 遥" userId="e007e8ae-1acb-4501-b992-962dc17861d5" providerId="ADAL" clId="{E716AD6D-26AF-48DB-92B6-A4CA21B057FD}" dt="2024-01-29T04:31:54.953" v="7518" actId="2890"/>
        <pc:sldMkLst>
          <pc:docMk/>
          <pc:sldMk cId="720809024" sldId="279"/>
        </pc:sldMkLst>
      </pc:sldChg>
      <pc:sldChg chg="addSp delSp modSp add mod">
        <pc:chgData name="高草木 遥" userId="e007e8ae-1acb-4501-b992-962dc17861d5" providerId="ADAL" clId="{E716AD6D-26AF-48DB-92B6-A4CA21B057FD}" dt="2024-01-31T01:26:40.026" v="11263" actId="14100"/>
        <pc:sldMkLst>
          <pc:docMk/>
          <pc:sldMk cId="3548281411" sldId="279"/>
        </pc:sldMkLst>
        <pc:spChg chg="add mod">
          <ac:chgData name="高草木 遥" userId="e007e8ae-1acb-4501-b992-962dc17861d5" providerId="ADAL" clId="{E716AD6D-26AF-48DB-92B6-A4CA21B057FD}" dt="2024-01-31T01:26:21.952" v="11261" actId="1076"/>
          <ac:spMkLst>
            <pc:docMk/>
            <pc:sldMk cId="3548281411" sldId="279"/>
            <ac:spMk id="4" creationId="{6CD1CAE7-85BB-39F1-6691-A2BF25EC4CC5}"/>
          </ac:spMkLst>
        </pc:spChg>
        <pc:spChg chg="mod">
          <ac:chgData name="高草木 遥" userId="e007e8ae-1acb-4501-b992-962dc17861d5" providerId="ADAL" clId="{E716AD6D-26AF-48DB-92B6-A4CA21B057FD}" dt="2024-01-31T01:23:41.784" v="11195" actId="1076"/>
          <ac:spMkLst>
            <pc:docMk/>
            <pc:sldMk cId="3548281411" sldId="279"/>
            <ac:spMk id="6" creationId="{5DCEA0AB-1824-69F7-46AB-B65BE869E88D}"/>
          </ac:spMkLst>
        </pc:spChg>
        <pc:spChg chg="add mod">
          <ac:chgData name="高草木 遥" userId="e007e8ae-1acb-4501-b992-962dc17861d5" providerId="ADAL" clId="{E716AD6D-26AF-48DB-92B6-A4CA21B057FD}" dt="2024-01-29T04:32:53.860" v="7544" actId="14100"/>
          <ac:spMkLst>
            <pc:docMk/>
            <pc:sldMk cId="3548281411" sldId="279"/>
            <ac:spMk id="7" creationId="{D5C4A3D8-F4AB-6412-617C-CA607B1005A5}"/>
          </ac:spMkLst>
        </pc:spChg>
        <pc:spChg chg="mod">
          <ac:chgData name="高草木 遥" userId="e007e8ae-1acb-4501-b992-962dc17861d5" providerId="ADAL" clId="{E716AD6D-26AF-48DB-92B6-A4CA21B057FD}" dt="2024-01-31T01:25:15.944" v="11212" actId="208"/>
          <ac:spMkLst>
            <pc:docMk/>
            <pc:sldMk cId="3548281411" sldId="279"/>
            <ac:spMk id="9" creationId="{B3E9DC4C-E33A-B15F-8A99-CA6F4F80B56C}"/>
          </ac:spMkLst>
        </pc:spChg>
        <pc:spChg chg="mod">
          <ac:chgData name="高草木 遥" userId="e007e8ae-1acb-4501-b992-962dc17861d5" providerId="ADAL" clId="{E716AD6D-26AF-48DB-92B6-A4CA21B057FD}" dt="2024-01-31T01:26:35.992" v="11262" actId="1076"/>
          <ac:spMkLst>
            <pc:docMk/>
            <pc:sldMk cId="3548281411" sldId="279"/>
            <ac:spMk id="10" creationId="{039A4560-BC9E-176A-2484-C1FAA1693EF5}"/>
          </ac:spMkLst>
        </pc:spChg>
        <pc:spChg chg="add mod">
          <ac:chgData name="高草木 遥" userId="e007e8ae-1acb-4501-b992-962dc17861d5" providerId="ADAL" clId="{E716AD6D-26AF-48DB-92B6-A4CA21B057FD}" dt="2024-01-31T01:26:40.026" v="11263" actId="14100"/>
          <ac:spMkLst>
            <pc:docMk/>
            <pc:sldMk cId="3548281411" sldId="279"/>
            <ac:spMk id="11" creationId="{BAD4B0C9-7F15-D7BB-B113-CDA6261DEA8D}"/>
          </ac:spMkLst>
        </pc:spChg>
        <pc:spChg chg="add mod">
          <ac:chgData name="高草木 遥" userId="e007e8ae-1acb-4501-b992-962dc17861d5" providerId="ADAL" clId="{E716AD6D-26AF-48DB-92B6-A4CA21B057FD}" dt="2024-01-31T01:25:18.361" v="11213" actId="208"/>
          <ac:spMkLst>
            <pc:docMk/>
            <pc:sldMk cId="3548281411" sldId="279"/>
            <ac:spMk id="13" creationId="{C26AA67C-0C0F-4C05-8ECD-EC20CC70DCD8}"/>
          </ac:spMkLst>
        </pc:spChg>
        <pc:spChg chg="add mod">
          <ac:chgData name="高草木 遥" userId="e007e8ae-1acb-4501-b992-962dc17861d5" providerId="ADAL" clId="{E716AD6D-26AF-48DB-92B6-A4CA21B057FD}" dt="2024-01-31T01:25:25.409" v="11215" actId="113"/>
          <ac:spMkLst>
            <pc:docMk/>
            <pc:sldMk cId="3548281411" sldId="279"/>
            <ac:spMk id="14" creationId="{8B446574-5B8F-0CF8-23D6-8706EFCE6FE8}"/>
          </ac:spMkLst>
        </pc:spChg>
        <pc:spChg chg="add mod">
          <ac:chgData name="高草木 遥" userId="e007e8ae-1acb-4501-b992-962dc17861d5" providerId="ADAL" clId="{E716AD6D-26AF-48DB-92B6-A4CA21B057FD}" dt="2024-01-31T01:23:44.242" v="11196" actId="1076"/>
          <ac:spMkLst>
            <pc:docMk/>
            <pc:sldMk cId="3548281411" sldId="279"/>
            <ac:spMk id="15" creationId="{059B52C1-F294-6D4B-0810-2C8DE560C79D}"/>
          </ac:spMkLst>
        </pc:spChg>
        <pc:picChg chg="del">
          <ac:chgData name="高草木 遥" userId="e007e8ae-1acb-4501-b992-962dc17861d5" providerId="ADAL" clId="{E716AD6D-26AF-48DB-92B6-A4CA21B057FD}" dt="2024-01-29T04:32:02.635" v="7521" actId="478"/>
          <ac:picMkLst>
            <pc:docMk/>
            <pc:sldMk cId="3548281411" sldId="279"/>
            <ac:picMk id="4" creationId="{1AC001CF-B33E-184C-2E9E-D82E44EC816C}"/>
          </ac:picMkLst>
        </pc:picChg>
        <pc:picChg chg="add mod ord modCrop">
          <ac:chgData name="高草木 遥" userId="e007e8ae-1acb-4501-b992-962dc17861d5" providerId="ADAL" clId="{E716AD6D-26AF-48DB-92B6-A4CA21B057FD}" dt="2024-01-31T01:24:32.141" v="11208" actId="1076"/>
          <ac:picMkLst>
            <pc:docMk/>
            <pc:sldMk cId="3548281411" sldId="279"/>
            <ac:picMk id="5" creationId="{BAE81290-E946-2BC4-1E33-69AC84952A1E}"/>
          </ac:picMkLst>
        </pc:picChg>
        <pc:picChg chg="del">
          <ac:chgData name="高草木 遥" userId="e007e8ae-1acb-4501-b992-962dc17861d5" providerId="ADAL" clId="{E716AD6D-26AF-48DB-92B6-A4CA21B057FD}" dt="2024-01-29T04:32:03.399" v="7522" actId="478"/>
          <ac:picMkLst>
            <pc:docMk/>
            <pc:sldMk cId="3548281411" sldId="279"/>
            <ac:picMk id="8" creationId="{A466BD80-D624-FD28-4901-A227F3DBCA39}"/>
          </ac:picMkLst>
        </pc:picChg>
        <pc:picChg chg="mod ord">
          <ac:chgData name="高草木 遥" userId="e007e8ae-1acb-4501-b992-962dc17861d5" providerId="ADAL" clId="{E716AD6D-26AF-48DB-92B6-A4CA21B057FD}" dt="2024-01-29T04:32:48.705" v="7542" actId="1076"/>
          <ac:picMkLst>
            <pc:docMk/>
            <pc:sldMk cId="3548281411" sldId="279"/>
            <ac:picMk id="12" creationId="{6CA7D9C7-75E1-3443-59EA-3545B2675CC6}"/>
          </ac:picMkLst>
        </pc:picChg>
      </pc:sldChg>
      <pc:sldChg chg="addSp delSp modSp add mod ord">
        <pc:chgData name="高草木 遥" userId="e007e8ae-1acb-4501-b992-962dc17861d5" providerId="ADAL" clId="{E716AD6D-26AF-48DB-92B6-A4CA21B057FD}" dt="2024-01-29T09:20:51.387" v="11103" actId="14100"/>
        <pc:sldMkLst>
          <pc:docMk/>
          <pc:sldMk cId="2917305409" sldId="280"/>
        </pc:sldMkLst>
        <pc:spChg chg="mod">
          <ac:chgData name="高草木 遥" userId="e007e8ae-1acb-4501-b992-962dc17861d5" providerId="ADAL" clId="{E716AD6D-26AF-48DB-92B6-A4CA21B057FD}" dt="2024-01-29T04:37:24.647" v="7898" actId="255"/>
          <ac:spMkLst>
            <pc:docMk/>
            <pc:sldMk cId="2917305409" sldId="280"/>
            <ac:spMk id="2" creationId="{5C1C09E5-3E83-B9AD-6EA3-90B3BF6F104A}"/>
          </ac:spMkLst>
        </pc:spChg>
        <pc:spChg chg="add mod">
          <ac:chgData name="高草木 遥" userId="e007e8ae-1acb-4501-b992-962dc17861d5" providerId="ADAL" clId="{E716AD6D-26AF-48DB-92B6-A4CA21B057FD}" dt="2024-01-29T09:10:22.909" v="10225" actId="1076"/>
          <ac:spMkLst>
            <pc:docMk/>
            <pc:sldMk cId="2917305409" sldId="280"/>
            <ac:spMk id="3" creationId="{6CAEA32D-0317-42DC-DDC3-DFDC692A1F6D}"/>
          </ac:spMkLst>
        </pc:spChg>
        <pc:spChg chg="mod">
          <ac:chgData name="高草木 遥" userId="e007e8ae-1acb-4501-b992-962dc17861d5" providerId="ADAL" clId="{E716AD6D-26AF-48DB-92B6-A4CA21B057FD}" dt="2024-01-29T04:41:49.372" v="8071" actId="1076"/>
          <ac:spMkLst>
            <pc:docMk/>
            <pc:sldMk cId="2917305409" sldId="280"/>
            <ac:spMk id="5" creationId="{A855BAF7-5A94-7B86-9484-4443E97833B4}"/>
          </ac:spMkLst>
        </pc:spChg>
        <pc:spChg chg="del mod">
          <ac:chgData name="高草木 遥" userId="e007e8ae-1acb-4501-b992-962dc17861d5" providerId="ADAL" clId="{E716AD6D-26AF-48DB-92B6-A4CA21B057FD}" dt="2024-01-29T04:48:43.217" v="8312" actId="478"/>
          <ac:spMkLst>
            <pc:docMk/>
            <pc:sldMk cId="2917305409" sldId="280"/>
            <ac:spMk id="7" creationId="{F3A207D7-10A0-B953-634A-5B8F62C98AD1}"/>
          </ac:spMkLst>
        </pc:spChg>
        <pc:spChg chg="del">
          <ac:chgData name="高草木 遥" userId="e007e8ae-1acb-4501-b992-962dc17861d5" providerId="ADAL" clId="{E716AD6D-26AF-48DB-92B6-A4CA21B057FD}" dt="2024-01-29T04:37:05.520" v="7886" actId="478"/>
          <ac:spMkLst>
            <pc:docMk/>
            <pc:sldMk cId="2917305409" sldId="280"/>
            <ac:spMk id="8" creationId="{A527B513-7370-ECC0-4725-93ACB778127A}"/>
          </ac:spMkLst>
        </pc:spChg>
        <pc:spChg chg="add mod">
          <ac:chgData name="高草木 遥" userId="e007e8ae-1acb-4501-b992-962dc17861d5" providerId="ADAL" clId="{E716AD6D-26AF-48DB-92B6-A4CA21B057FD}" dt="2024-01-29T09:20:51.387" v="11103" actId="14100"/>
          <ac:spMkLst>
            <pc:docMk/>
            <pc:sldMk cId="2917305409" sldId="280"/>
            <ac:spMk id="9" creationId="{1D36213A-0C1E-4A84-08A6-FE0E50EA60D0}"/>
          </ac:spMkLst>
        </pc:spChg>
        <pc:spChg chg="del">
          <ac:chgData name="高草木 遥" userId="e007e8ae-1acb-4501-b992-962dc17861d5" providerId="ADAL" clId="{E716AD6D-26AF-48DB-92B6-A4CA21B057FD}" dt="2024-01-29T04:37:04.836" v="7885" actId="478"/>
          <ac:spMkLst>
            <pc:docMk/>
            <pc:sldMk cId="2917305409" sldId="280"/>
            <ac:spMk id="12" creationId="{68B7F01D-8E22-0E3E-1FBC-2AC10098B171}"/>
          </ac:spMkLst>
        </pc:spChg>
        <pc:picChg chg="del">
          <ac:chgData name="高草木 遥" userId="e007e8ae-1acb-4501-b992-962dc17861d5" providerId="ADAL" clId="{E716AD6D-26AF-48DB-92B6-A4CA21B057FD}" dt="2024-01-29T04:37:02.946" v="7883" actId="478"/>
          <ac:picMkLst>
            <pc:docMk/>
            <pc:sldMk cId="2917305409" sldId="280"/>
            <ac:picMk id="4" creationId="{3FA638F5-A22F-8D57-8E00-279FF6AF9A43}"/>
          </ac:picMkLst>
        </pc:picChg>
        <pc:picChg chg="del">
          <ac:chgData name="高草木 遥" userId="e007e8ae-1acb-4501-b992-962dc17861d5" providerId="ADAL" clId="{E716AD6D-26AF-48DB-92B6-A4CA21B057FD}" dt="2024-01-29T04:37:03.658" v="7884" actId="478"/>
          <ac:picMkLst>
            <pc:docMk/>
            <pc:sldMk cId="2917305409" sldId="280"/>
            <ac:picMk id="6" creationId="{F4A20F7E-C578-8F54-9AC6-B47DEAE8A0C6}"/>
          </ac:picMkLst>
        </pc:picChg>
      </pc:sldChg>
      <pc:sldChg chg="addSp delSp modSp add mod ord">
        <pc:chgData name="高草木 遥" userId="e007e8ae-1acb-4501-b992-962dc17861d5" providerId="ADAL" clId="{E716AD6D-26AF-48DB-92B6-A4CA21B057FD}" dt="2024-01-31T01:22:30.562" v="11174" actId="20577"/>
        <pc:sldMkLst>
          <pc:docMk/>
          <pc:sldMk cId="614105398" sldId="281"/>
        </pc:sldMkLst>
        <pc:spChg chg="mod">
          <ac:chgData name="高草木 遥" userId="e007e8ae-1acb-4501-b992-962dc17861d5" providerId="ADAL" clId="{E716AD6D-26AF-48DB-92B6-A4CA21B057FD}" dt="2024-01-29T09:20:32.165" v="11073" actId="20577"/>
          <ac:spMkLst>
            <pc:docMk/>
            <pc:sldMk cId="614105398" sldId="281"/>
            <ac:spMk id="2" creationId="{5C1C09E5-3E83-B9AD-6EA3-90B3BF6F104A}"/>
          </ac:spMkLst>
        </pc:spChg>
        <pc:spChg chg="del">
          <ac:chgData name="高草木 遥" userId="e007e8ae-1acb-4501-b992-962dc17861d5" providerId="ADAL" clId="{E716AD6D-26AF-48DB-92B6-A4CA21B057FD}" dt="2024-01-29T04:46:04.788" v="8199" actId="478"/>
          <ac:spMkLst>
            <pc:docMk/>
            <pc:sldMk cId="614105398" sldId="281"/>
            <ac:spMk id="3" creationId="{6CAEA32D-0317-42DC-DDC3-DFDC692A1F6D}"/>
          </ac:spMkLst>
        </pc:spChg>
        <pc:spChg chg="del">
          <ac:chgData name="高草木 遥" userId="e007e8ae-1acb-4501-b992-962dc17861d5" providerId="ADAL" clId="{E716AD6D-26AF-48DB-92B6-A4CA21B057FD}" dt="2024-01-29T04:46:02.808" v="8198" actId="478"/>
          <ac:spMkLst>
            <pc:docMk/>
            <pc:sldMk cId="614105398" sldId="281"/>
            <ac:spMk id="5" creationId="{A855BAF7-5A94-7B86-9484-4443E97833B4}"/>
          </ac:spMkLst>
        </pc:spChg>
        <pc:spChg chg="del">
          <ac:chgData name="高草木 遥" userId="e007e8ae-1acb-4501-b992-962dc17861d5" providerId="ADAL" clId="{E716AD6D-26AF-48DB-92B6-A4CA21B057FD}" dt="2024-01-29T04:42:03.339" v="8075" actId="478"/>
          <ac:spMkLst>
            <pc:docMk/>
            <pc:sldMk cId="614105398" sldId="281"/>
            <ac:spMk id="7" creationId="{F3A207D7-10A0-B953-634A-5B8F62C98AD1}"/>
          </ac:spMkLst>
        </pc:spChg>
        <pc:spChg chg="del mod">
          <ac:chgData name="高草木 遥" userId="e007e8ae-1acb-4501-b992-962dc17861d5" providerId="ADAL" clId="{E716AD6D-26AF-48DB-92B6-A4CA21B057FD}" dt="2024-01-29T04:46:06.792" v="8200" actId="478"/>
          <ac:spMkLst>
            <pc:docMk/>
            <pc:sldMk cId="614105398" sldId="281"/>
            <ac:spMk id="9" creationId="{1D36213A-0C1E-4A84-08A6-FE0E50EA60D0}"/>
          </ac:spMkLst>
        </pc:spChg>
        <pc:spChg chg="add mod">
          <ac:chgData name="高草木 遥" userId="e007e8ae-1acb-4501-b992-962dc17861d5" providerId="ADAL" clId="{E716AD6D-26AF-48DB-92B6-A4CA21B057FD}" dt="2024-01-31T01:22:30.562" v="11174" actId="20577"/>
          <ac:spMkLst>
            <pc:docMk/>
            <pc:sldMk cId="614105398" sldId="281"/>
            <ac:spMk id="11" creationId="{FBEB9AD2-31EF-1F68-0471-0D32C95E546B}"/>
          </ac:spMkLst>
        </pc:spChg>
        <pc:spChg chg="add mod">
          <ac:chgData name="高草木 遥" userId="e007e8ae-1acb-4501-b992-962dc17861d5" providerId="ADAL" clId="{E716AD6D-26AF-48DB-92B6-A4CA21B057FD}" dt="2024-01-29T04:49:12.443" v="8317" actId="1076"/>
          <ac:spMkLst>
            <pc:docMk/>
            <pc:sldMk cId="614105398" sldId="281"/>
            <ac:spMk id="12" creationId="{CE511382-A20F-AF0D-3A85-D84ED3F6817B}"/>
          </ac:spMkLst>
        </pc:spChg>
        <pc:spChg chg="add mod">
          <ac:chgData name="高草木 遥" userId="e007e8ae-1acb-4501-b992-962dc17861d5" providerId="ADAL" clId="{E716AD6D-26AF-48DB-92B6-A4CA21B057FD}" dt="2024-01-29T04:49:05.216" v="8316" actId="1076"/>
          <ac:spMkLst>
            <pc:docMk/>
            <pc:sldMk cId="614105398" sldId="281"/>
            <ac:spMk id="13" creationId="{93B16B07-3146-7BF8-7F6F-3AA6BAFCE58D}"/>
          </ac:spMkLst>
        </pc:spChg>
        <pc:spChg chg="add mod">
          <ac:chgData name="高草木 遥" userId="e007e8ae-1acb-4501-b992-962dc17861d5" providerId="ADAL" clId="{E716AD6D-26AF-48DB-92B6-A4CA21B057FD}" dt="2024-01-29T04:49:05.216" v="8316" actId="1076"/>
          <ac:spMkLst>
            <pc:docMk/>
            <pc:sldMk cId="614105398" sldId="281"/>
            <ac:spMk id="14" creationId="{2D2297F8-ECFC-B4D8-AB72-C1B814B1BF2B}"/>
          </ac:spMkLst>
        </pc:spChg>
        <pc:spChg chg="add mod">
          <ac:chgData name="高草木 遥" userId="e007e8ae-1acb-4501-b992-962dc17861d5" providerId="ADAL" clId="{E716AD6D-26AF-48DB-92B6-A4CA21B057FD}" dt="2024-01-29T04:49:25.088" v="8321" actId="1076"/>
          <ac:spMkLst>
            <pc:docMk/>
            <pc:sldMk cId="614105398" sldId="281"/>
            <ac:spMk id="15" creationId="{60D59B28-35BA-2425-3341-197694D0B37D}"/>
          </ac:spMkLst>
        </pc:spChg>
        <pc:picChg chg="add mod">
          <ac:chgData name="高草木 遥" userId="e007e8ae-1acb-4501-b992-962dc17861d5" providerId="ADAL" clId="{E716AD6D-26AF-48DB-92B6-A4CA21B057FD}" dt="2024-01-29T04:49:05.216" v="8316" actId="1076"/>
          <ac:picMkLst>
            <pc:docMk/>
            <pc:sldMk cId="614105398" sldId="281"/>
            <ac:picMk id="6" creationId="{A85E7B9E-2DB5-7E81-65C9-48498CCE7014}"/>
          </ac:picMkLst>
        </pc:picChg>
        <pc:picChg chg="add mod">
          <ac:chgData name="高草木 遥" userId="e007e8ae-1acb-4501-b992-962dc17861d5" providerId="ADAL" clId="{E716AD6D-26AF-48DB-92B6-A4CA21B057FD}" dt="2024-01-29T04:49:12.443" v="8317" actId="1076"/>
          <ac:picMkLst>
            <pc:docMk/>
            <pc:sldMk cId="614105398" sldId="281"/>
            <ac:picMk id="10" creationId="{6D437BA3-4D11-32C3-6B50-C8BDF64AD30D}"/>
          </ac:picMkLst>
        </pc:picChg>
      </pc:sldChg>
      <pc:sldChg chg="addSp delSp modSp add mod">
        <pc:chgData name="高草木 遥" userId="e007e8ae-1acb-4501-b992-962dc17861d5" providerId="ADAL" clId="{E716AD6D-26AF-48DB-92B6-A4CA21B057FD}" dt="2024-01-29T09:21:08.235" v="11122" actId="207"/>
        <pc:sldMkLst>
          <pc:docMk/>
          <pc:sldMk cId="1232169297" sldId="282"/>
        </pc:sldMkLst>
        <pc:spChg chg="mod">
          <ac:chgData name="高草木 遥" userId="e007e8ae-1acb-4501-b992-962dc17861d5" providerId="ADAL" clId="{E716AD6D-26AF-48DB-92B6-A4CA21B057FD}" dt="2024-01-29T09:21:08.235" v="11122" actId="207"/>
          <ac:spMkLst>
            <pc:docMk/>
            <pc:sldMk cId="1232169297" sldId="282"/>
            <ac:spMk id="2" creationId="{5C1C09E5-3E83-B9AD-6EA3-90B3BF6F104A}"/>
          </ac:spMkLst>
        </pc:spChg>
        <pc:spChg chg="add mod">
          <ac:chgData name="高草木 遥" userId="e007e8ae-1acb-4501-b992-962dc17861d5" providerId="ADAL" clId="{E716AD6D-26AF-48DB-92B6-A4CA21B057FD}" dt="2024-01-29T09:17:03.843" v="10831" actId="20577"/>
          <ac:spMkLst>
            <pc:docMk/>
            <pc:sldMk cId="1232169297" sldId="282"/>
            <ac:spMk id="3" creationId="{6F9690F0-8767-B9C8-005B-F88D086B8146}"/>
          </ac:spMkLst>
        </pc:spChg>
        <pc:spChg chg="add del mod">
          <ac:chgData name="高草木 遥" userId="e007e8ae-1acb-4501-b992-962dc17861d5" providerId="ADAL" clId="{E716AD6D-26AF-48DB-92B6-A4CA21B057FD}" dt="2024-01-29T05:00:04.550" v="8620" actId="478"/>
          <ac:spMkLst>
            <pc:docMk/>
            <pc:sldMk cId="1232169297" sldId="282"/>
            <ac:spMk id="7" creationId="{CA69D7B1-B04A-E238-C768-6F97335C6767}"/>
          </ac:spMkLst>
        </pc:spChg>
        <pc:spChg chg="add mod">
          <ac:chgData name="高草木 遥" userId="e007e8ae-1acb-4501-b992-962dc17861d5" providerId="ADAL" clId="{E716AD6D-26AF-48DB-92B6-A4CA21B057FD}" dt="2024-01-29T05:08:18.502" v="9104" actId="1076"/>
          <ac:spMkLst>
            <pc:docMk/>
            <pc:sldMk cId="1232169297" sldId="282"/>
            <ac:spMk id="8" creationId="{338B99FE-374D-C866-6A20-8AF378008D69}"/>
          </ac:spMkLst>
        </pc:spChg>
        <pc:spChg chg="mod">
          <ac:chgData name="高草木 遥" userId="e007e8ae-1acb-4501-b992-962dc17861d5" providerId="ADAL" clId="{E716AD6D-26AF-48DB-92B6-A4CA21B057FD}" dt="2024-01-29T09:17:10.483" v="10833" actId="1076"/>
          <ac:spMkLst>
            <pc:docMk/>
            <pc:sldMk cId="1232169297" sldId="282"/>
            <ac:spMk id="11" creationId="{FBEB9AD2-31EF-1F68-0471-0D32C95E546B}"/>
          </ac:spMkLst>
        </pc:spChg>
        <pc:spChg chg="mod">
          <ac:chgData name="高草木 遥" userId="e007e8ae-1acb-4501-b992-962dc17861d5" providerId="ADAL" clId="{E716AD6D-26AF-48DB-92B6-A4CA21B057FD}" dt="2024-01-29T05:08:18.502" v="9104" actId="1076"/>
          <ac:spMkLst>
            <pc:docMk/>
            <pc:sldMk cId="1232169297" sldId="282"/>
            <ac:spMk id="12" creationId="{CE511382-A20F-AF0D-3A85-D84ED3F6817B}"/>
          </ac:spMkLst>
        </pc:spChg>
        <pc:spChg chg="del">
          <ac:chgData name="高草木 遥" userId="e007e8ae-1acb-4501-b992-962dc17861d5" providerId="ADAL" clId="{E716AD6D-26AF-48DB-92B6-A4CA21B057FD}" dt="2024-01-29T04:57:18.785" v="8565" actId="478"/>
          <ac:spMkLst>
            <pc:docMk/>
            <pc:sldMk cId="1232169297" sldId="282"/>
            <ac:spMk id="13" creationId="{93B16B07-3146-7BF8-7F6F-3AA6BAFCE58D}"/>
          </ac:spMkLst>
        </pc:spChg>
        <pc:spChg chg="mod">
          <ac:chgData name="高草木 遥" userId="e007e8ae-1acb-4501-b992-962dc17861d5" providerId="ADAL" clId="{E716AD6D-26AF-48DB-92B6-A4CA21B057FD}" dt="2024-01-29T04:59:45.490" v="8611" actId="1076"/>
          <ac:spMkLst>
            <pc:docMk/>
            <pc:sldMk cId="1232169297" sldId="282"/>
            <ac:spMk id="14" creationId="{2D2297F8-ECFC-B4D8-AB72-C1B814B1BF2B}"/>
          </ac:spMkLst>
        </pc:spChg>
        <pc:spChg chg="del">
          <ac:chgData name="高草木 遥" userId="e007e8ae-1acb-4501-b992-962dc17861d5" providerId="ADAL" clId="{E716AD6D-26AF-48DB-92B6-A4CA21B057FD}" dt="2024-01-29T04:57:22.765" v="8567" actId="478"/>
          <ac:spMkLst>
            <pc:docMk/>
            <pc:sldMk cId="1232169297" sldId="282"/>
            <ac:spMk id="15" creationId="{60D59B28-35BA-2425-3341-197694D0B37D}"/>
          </ac:spMkLst>
        </pc:spChg>
        <pc:spChg chg="add mod">
          <ac:chgData name="高草木 遥" userId="e007e8ae-1acb-4501-b992-962dc17861d5" providerId="ADAL" clId="{E716AD6D-26AF-48DB-92B6-A4CA21B057FD}" dt="2024-01-29T05:08:28.490" v="9106" actId="1076"/>
          <ac:spMkLst>
            <pc:docMk/>
            <pc:sldMk cId="1232169297" sldId="282"/>
            <ac:spMk id="17" creationId="{CBD96EED-F90A-88B8-5276-0B2BED313A97}"/>
          </ac:spMkLst>
        </pc:spChg>
        <pc:spChg chg="add mod">
          <ac:chgData name="高草木 遥" userId="e007e8ae-1acb-4501-b992-962dc17861d5" providerId="ADAL" clId="{E716AD6D-26AF-48DB-92B6-A4CA21B057FD}" dt="2024-01-29T05:08:18.502" v="9104" actId="1076"/>
          <ac:spMkLst>
            <pc:docMk/>
            <pc:sldMk cId="1232169297" sldId="282"/>
            <ac:spMk id="18" creationId="{1E4FC1A5-704A-4B37-6BFD-4CE4C76518BF}"/>
          </ac:spMkLst>
        </pc:spChg>
        <pc:spChg chg="add mod">
          <ac:chgData name="高草木 遥" userId="e007e8ae-1acb-4501-b992-962dc17861d5" providerId="ADAL" clId="{E716AD6D-26AF-48DB-92B6-A4CA21B057FD}" dt="2024-01-29T05:08:53.650" v="9110" actId="1076"/>
          <ac:spMkLst>
            <pc:docMk/>
            <pc:sldMk cId="1232169297" sldId="282"/>
            <ac:spMk id="19" creationId="{6EE5A84D-B7D8-9022-D41B-7C1987E093A8}"/>
          </ac:spMkLst>
        </pc:spChg>
        <pc:spChg chg="add mod">
          <ac:chgData name="高草木 遥" userId="e007e8ae-1acb-4501-b992-962dc17861d5" providerId="ADAL" clId="{E716AD6D-26AF-48DB-92B6-A4CA21B057FD}" dt="2024-01-29T05:08:18.502" v="9104" actId="1076"/>
          <ac:spMkLst>
            <pc:docMk/>
            <pc:sldMk cId="1232169297" sldId="282"/>
            <ac:spMk id="20" creationId="{DF854210-29F8-4786-4B50-D983CDBC31E4}"/>
          </ac:spMkLst>
        </pc:spChg>
        <pc:spChg chg="add mod">
          <ac:chgData name="高草木 遥" userId="e007e8ae-1acb-4501-b992-962dc17861d5" providerId="ADAL" clId="{E716AD6D-26AF-48DB-92B6-A4CA21B057FD}" dt="2024-01-29T05:06:58.108" v="9074" actId="1076"/>
          <ac:spMkLst>
            <pc:docMk/>
            <pc:sldMk cId="1232169297" sldId="282"/>
            <ac:spMk id="31" creationId="{74E7EE7E-F16C-73B0-980E-BF96838E4B9B}"/>
          </ac:spMkLst>
        </pc:spChg>
        <pc:spChg chg="add mod">
          <ac:chgData name="高草木 遥" userId="e007e8ae-1acb-4501-b992-962dc17861d5" providerId="ADAL" clId="{E716AD6D-26AF-48DB-92B6-A4CA21B057FD}" dt="2024-01-29T05:08:04.621" v="9103" actId="1076"/>
          <ac:spMkLst>
            <pc:docMk/>
            <pc:sldMk cId="1232169297" sldId="282"/>
            <ac:spMk id="32" creationId="{DB2B6E2B-0603-9E34-8C70-0599E9D50D84}"/>
          </ac:spMkLst>
        </pc:spChg>
        <pc:picChg chg="add mod ord">
          <ac:chgData name="高草木 遥" userId="e007e8ae-1acb-4501-b992-962dc17861d5" providerId="ADAL" clId="{E716AD6D-26AF-48DB-92B6-A4CA21B057FD}" dt="2024-01-29T05:08:18.502" v="9104" actId="1076"/>
          <ac:picMkLst>
            <pc:docMk/>
            <pc:sldMk cId="1232169297" sldId="282"/>
            <ac:picMk id="5" creationId="{6349AE05-A4C5-02CE-F792-0693DC6DE5FD}"/>
          </ac:picMkLst>
        </pc:picChg>
        <pc:picChg chg="del">
          <ac:chgData name="高草木 遥" userId="e007e8ae-1acb-4501-b992-962dc17861d5" providerId="ADAL" clId="{E716AD6D-26AF-48DB-92B6-A4CA21B057FD}" dt="2024-01-29T04:55:43.556" v="8534" actId="478"/>
          <ac:picMkLst>
            <pc:docMk/>
            <pc:sldMk cId="1232169297" sldId="282"/>
            <ac:picMk id="6" creationId="{A85E7B9E-2DB5-7E81-65C9-48498CCE7014}"/>
          </ac:picMkLst>
        </pc:picChg>
        <pc:picChg chg="del">
          <ac:chgData name="高草木 遥" userId="e007e8ae-1acb-4501-b992-962dc17861d5" providerId="ADAL" clId="{E716AD6D-26AF-48DB-92B6-A4CA21B057FD}" dt="2024-01-29T04:55:45.359" v="8535" actId="478"/>
          <ac:picMkLst>
            <pc:docMk/>
            <pc:sldMk cId="1232169297" sldId="282"/>
            <ac:picMk id="10" creationId="{6D437BA3-4D11-32C3-6B50-C8BDF64AD30D}"/>
          </ac:picMkLst>
        </pc:picChg>
        <pc:picChg chg="add mod">
          <ac:chgData name="高草木 遥" userId="e007e8ae-1acb-4501-b992-962dc17861d5" providerId="ADAL" clId="{E716AD6D-26AF-48DB-92B6-A4CA21B057FD}" dt="2024-01-29T05:08:24.382" v="9105" actId="1076"/>
          <ac:picMkLst>
            <pc:docMk/>
            <pc:sldMk cId="1232169297" sldId="282"/>
            <ac:picMk id="16" creationId="{267A3AF2-9B49-9252-3091-3C37DE21932B}"/>
          </ac:picMkLst>
        </pc:picChg>
        <pc:cxnChg chg="add mod">
          <ac:chgData name="高草木 遥" userId="e007e8ae-1acb-4501-b992-962dc17861d5" providerId="ADAL" clId="{E716AD6D-26AF-48DB-92B6-A4CA21B057FD}" dt="2024-01-29T05:08:18.502" v="9104" actId="1076"/>
          <ac:cxnSpMkLst>
            <pc:docMk/>
            <pc:sldMk cId="1232169297" sldId="282"/>
            <ac:cxnSpMk id="22" creationId="{A032E6B0-E3EE-6718-E34C-A7921D18BE6C}"/>
          </ac:cxnSpMkLst>
        </pc:cxnChg>
        <pc:cxnChg chg="add mod">
          <ac:chgData name="高草木 遥" userId="e007e8ae-1acb-4501-b992-962dc17861d5" providerId="ADAL" clId="{E716AD6D-26AF-48DB-92B6-A4CA21B057FD}" dt="2024-01-29T05:08:33.894" v="9107" actId="14100"/>
          <ac:cxnSpMkLst>
            <pc:docMk/>
            <pc:sldMk cId="1232169297" sldId="282"/>
            <ac:cxnSpMk id="25" creationId="{09DC73E5-3089-2D6A-16AE-563807CC6B94}"/>
          </ac:cxnSpMkLst>
        </pc:cxnChg>
        <pc:cxnChg chg="add del mod">
          <ac:chgData name="高草木 遥" userId="e007e8ae-1acb-4501-b992-962dc17861d5" providerId="ADAL" clId="{E716AD6D-26AF-48DB-92B6-A4CA21B057FD}" dt="2024-01-29T05:06:33.597" v="9064" actId="478"/>
          <ac:cxnSpMkLst>
            <pc:docMk/>
            <pc:sldMk cId="1232169297" sldId="282"/>
            <ac:cxnSpMk id="27" creationId="{5B98737D-0E28-6DA3-E12B-729B28D0316B}"/>
          </ac:cxnSpMkLst>
        </pc:cxnChg>
        <pc:cxnChg chg="add mod">
          <ac:chgData name="高草木 遥" userId="e007e8ae-1acb-4501-b992-962dc17861d5" providerId="ADAL" clId="{E716AD6D-26AF-48DB-92B6-A4CA21B057FD}" dt="2024-01-29T05:06:30.103" v="9063" actId="1076"/>
          <ac:cxnSpMkLst>
            <pc:docMk/>
            <pc:sldMk cId="1232169297" sldId="282"/>
            <ac:cxnSpMk id="28" creationId="{B11B698E-E180-7584-E218-D7237DFFA87A}"/>
          </ac:cxnSpMkLst>
        </pc:cxnChg>
        <pc:cxnChg chg="add mod">
          <ac:chgData name="高草木 遥" userId="e007e8ae-1acb-4501-b992-962dc17861d5" providerId="ADAL" clId="{E716AD6D-26AF-48DB-92B6-A4CA21B057FD}" dt="2024-01-29T05:06:28.906" v="9061" actId="1076"/>
          <ac:cxnSpMkLst>
            <pc:docMk/>
            <pc:sldMk cId="1232169297" sldId="282"/>
            <ac:cxnSpMk id="30" creationId="{3CA092D3-CACA-CB1A-3345-6C7FA1428F1C}"/>
          </ac:cxnSpMkLst>
        </pc:cxnChg>
      </pc:sldChg>
      <pc:sldChg chg="addSp delSp modSp add mod">
        <pc:chgData name="高草木 遥" userId="e007e8ae-1acb-4501-b992-962dc17861d5" providerId="ADAL" clId="{E716AD6D-26AF-48DB-92B6-A4CA21B057FD}" dt="2024-01-29T09:21:14.018" v="11135" actId="20577"/>
        <pc:sldMkLst>
          <pc:docMk/>
          <pc:sldMk cId="1587701590" sldId="283"/>
        </pc:sldMkLst>
        <pc:spChg chg="mod">
          <ac:chgData name="高草木 遥" userId="e007e8ae-1acb-4501-b992-962dc17861d5" providerId="ADAL" clId="{E716AD6D-26AF-48DB-92B6-A4CA21B057FD}" dt="2024-01-29T09:21:14.018" v="11135" actId="20577"/>
          <ac:spMkLst>
            <pc:docMk/>
            <pc:sldMk cId="1587701590" sldId="283"/>
            <ac:spMk id="2" creationId="{5C1C09E5-3E83-B9AD-6EA3-90B3BF6F104A}"/>
          </ac:spMkLst>
        </pc:spChg>
        <pc:spChg chg="mod">
          <ac:chgData name="高草木 遥" userId="e007e8ae-1acb-4501-b992-962dc17861d5" providerId="ADAL" clId="{E716AD6D-26AF-48DB-92B6-A4CA21B057FD}" dt="2024-01-29T09:17:22.119" v="10841" actId="20577"/>
          <ac:spMkLst>
            <pc:docMk/>
            <pc:sldMk cId="1587701590" sldId="283"/>
            <ac:spMk id="3" creationId="{6F9690F0-8767-B9C8-005B-F88D086B8146}"/>
          </ac:spMkLst>
        </pc:spChg>
        <pc:spChg chg="del">
          <ac:chgData name="高草木 遥" userId="e007e8ae-1acb-4501-b992-962dc17861d5" providerId="ADAL" clId="{E716AD6D-26AF-48DB-92B6-A4CA21B057FD}" dt="2024-01-29T05:10:49.232" v="9122" actId="478"/>
          <ac:spMkLst>
            <pc:docMk/>
            <pc:sldMk cId="1587701590" sldId="283"/>
            <ac:spMk id="8" creationId="{338B99FE-374D-C866-6A20-8AF378008D69}"/>
          </ac:spMkLst>
        </pc:spChg>
        <pc:spChg chg="add mod">
          <ac:chgData name="高草木 遥" userId="e007e8ae-1acb-4501-b992-962dc17861d5" providerId="ADAL" clId="{E716AD6D-26AF-48DB-92B6-A4CA21B057FD}" dt="2024-01-29T05:15:20.965" v="9412" actId="14100"/>
          <ac:spMkLst>
            <pc:docMk/>
            <pc:sldMk cId="1587701590" sldId="283"/>
            <ac:spMk id="10" creationId="{8DBBD529-A8F8-A28A-3D32-92D95AB7AAD9}"/>
          </ac:spMkLst>
        </pc:spChg>
        <pc:spChg chg="del">
          <ac:chgData name="高草木 遥" userId="e007e8ae-1acb-4501-b992-962dc17861d5" providerId="ADAL" clId="{E716AD6D-26AF-48DB-92B6-A4CA21B057FD}" dt="2024-01-29T05:10:52.796" v="9125" actId="478"/>
          <ac:spMkLst>
            <pc:docMk/>
            <pc:sldMk cId="1587701590" sldId="283"/>
            <ac:spMk id="12" creationId="{CE511382-A20F-AF0D-3A85-D84ED3F6817B}"/>
          </ac:spMkLst>
        </pc:spChg>
        <pc:spChg chg="mod">
          <ac:chgData name="高草木 遥" userId="e007e8ae-1acb-4501-b992-962dc17861d5" providerId="ADAL" clId="{E716AD6D-26AF-48DB-92B6-A4CA21B057FD}" dt="2024-01-29T05:12:09.585" v="9132" actId="20577"/>
          <ac:spMkLst>
            <pc:docMk/>
            <pc:sldMk cId="1587701590" sldId="283"/>
            <ac:spMk id="14" creationId="{2D2297F8-ECFC-B4D8-AB72-C1B814B1BF2B}"/>
          </ac:spMkLst>
        </pc:spChg>
        <pc:spChg chg="del mod">
          <ac:chgData name="高草木 遥" userId="e007e8ae-1acb-4501-b992-962dc17861d5" providerId="ADAL" clId="{E716AD6D-26AF-48DB-92B6-A4CA21B057FD}" dt="2024-01-29T05:10:48.214" v="9121" actId="478"/>
          <ac:spMkLst>
            <pc:docMk/>
            <pc:sldMk cId="1587701590" sldId="283"/>
            <ac:spMk id="17" creationId="{CBD96EED-F90A-88B8-5276-0B2BED313A97}"/>
          </ac:spMkLst>
        </pc:spChg>
        <pc:spChg chg="del">
          <ac:chgData name="高草木 遥" userId="e007e8ae-1acb-4501-b992-962dc17861d5" providerId="ADAL" clId="{E716AD6D-26AF-48DB-92B6-A4CA21B057FD}" dt="2024-01-29T05:10:52.064" v="9124" actId="478"/>
          <ac:spMkLst>
            <pc:docMk/>
            <pc:sldMk cId="1587701590" sldId="283"/>
            <ac:spMk id="18" creationId="{1E4FC1A5-704A-4B37-6BFD-4CE4C76518BF}"/>
          </ac:spMkLst>
        </pc:spChg>
        <pc:spChg chg="mod">
          <ac:chgData name="高草木 遥" userId="e007e8ae-1acb-4501-b992-962dc17861d5" providerId="ADAL" clId="{E716AD6D-26AF-48DB-92B6-A4CA21B057FD}" dt="2024-01-29T09:18:38.389" v="10912" actId="1076"/>
          <ac:spMkLst>
            <pc:docMk/>
            <pc:sldMk cId="1587701590" sldId="283"/>
            <ac:spMk id="19" creationId="{6EE5A84D-B7D8-9022-D41B-7C1987E093A8}"/>
          </ac:spMkLst>
        </pc:spChg>
        <pc:spChg chg="del">
          <ac:chgData name="高草木 遥" userId="e007e8ae-1acb-4501-b992-962dc17861d5" providerId="ADAL" clId="{E716AD6D-26AF-48DB-92B6-A4CA21B057FD}" dt="2024-01-29T05:10:51.355" v="9123" actId="478"/>
          <ac:spMkLst>
            <pc:docMk/>
            <pc:sldMk cId="1587701590" sldId="283"/>
            <ac:spMk id="20" creationId="{DF854210-29F8-4786-4B50-D983CDBC31E4}"/>
          </ac:spMkLst>
        </pc:spChg>
        <pc:spChg chg="del">
          <ac:chgData name="高草木 遥" userId="e007e8ae-1acb-4501-b992-962dc17861d5" providerId="ADAL" clId="{E716AD6D-26AF-48DB-92B6-A4CA21B057FD}" dt="2024-01-29T05:12:13.210" v="9134" actId="478"/>
          <ac:spMkLst>
            <pc:docMk/>
            <pc:sldMk cId="1587701590" sldId="283"/>
            <ac:spMk id="31" creationId="{74E7EE7E-F16C-73B0-980E-BF96838E4B9B}"/>
          </ac:spMkLst>
        </pc:spChg>
        <pc:spChg chg="del">
          <ac:chgData name="高草木 遥" userId="e007e8ae-1acb-4501-b992-962dc17861d5" providerId="ADAL" clId="{E716AD6D-26AF-48DB-92B6-A4CA21B057FD}" dt="2024-01-29T05:12:11.641" v="9133" actId="478"/>
          <ac:spMkLst>
            <pc:docMk/>
            <pc:sldMk cId="1587701590" sldId="283"/>
            <ac:spMk id="32" creationId="{DB2B6E2B-0603-9E34-8C70-0599E9D50D84}"/>
          </ac:spMkLst>
        </pc:spChg>
        <pc:picChg chg="del">
          <ac:chgData name="高草木 遥" userId="e007e8ae-1acb-4501-b992-962dc17861d5" providerId="ADAL" clId="{E716AD6D-26AF-48DB-92B6-A4CA21B057FD}" dt="2024-01-29T05:10:39.094" v="9117" actId="478"/>
          <ac:picMkLst>
            <pc:docMk/>
            <pc:sldMk cId="1587701590" sldId="283"/>
            <ac:picMk id="5" creationId="{6349AE05-A4C5-02CE-F792-0693DC6DE5FD}"/>
          </ac:picMkLst>
        </pc:picChg>
        <pc:picChg chg="add del mod ord">
          <ac:chgData name="高草木 遥" userId="e007e8ae-1acb-4501-b992-962dc17861d5" providerId="ADAL" clId="{E716AD6D-26AF-48DB-92B6-A4CA21B057FD}" dt="2024-01-29T05:12:36.745" v="9137" actId="478"/>
          <ac:picMkLst>
            <pc:docMk/>
            <pc:sldMk cId="1587701590" sldId="283"/>
            <ac:picMk id="6" creationId="{FDE1CDC9-5F0B-DB7F-4F65-2FDC83BE0AFF}"/>
          </ac:picMkLst>
        </pc:picChg>
        <pc:picChg chg="add mod ord">
          <ac:chgData name="高草木 遥" userId="e007e8ae-1acb-4501-b992-962dc17861d5" providerId="ADAL" clId="{E716AD6D-26AF-48DB-92B6-A4CA21B057FD}" dt="2024-01-29T09:18:11.798" v="10898" actId="208"/>
          <ac:picMkLst>
            <pc:docMk/>
            <pc:sldMk cId="1587701590" sldId="283"/>
            <ac:picMk id="9" creationId="{16FD1B18-7ED6-7A56-76B2-B1005E0221E9}"/>
          </ac:picMkLst>
        </pc:picChg>
        <pc:picChg chg="del">
          <ac:chgData name="高草木 遥" userId="e007e8ae-1acb-4501-b992-962dc17861d5" providerId="ADAL" clId="{E716AD6D-26AF-48DB-92B6-A4CA21B057FD}" dt="2024-01-29T05:10:40.544" v="9118" actId="478"/>
          <ac:picMkLst>
            <pc:docMk/>
            <pc:sldMk cId="1587701590" sldId="283"/>
            <ac:picMk id="16" creationId="{267A3AF2-9B49-9252-3091-3C37DE21932B}"/>
          </ac:picMkLst>
        </pc:picChg>
        <pc:cxnChg chg="del">
          <ac:chgData name="高草木 遥" userId="e007e8ae-1acb-4501-b992-962dc17861d5" providerId="ADAL" clId="{E716AD6D-26AF-48DB-92B6-A4CA21B057FD}" dt="2024-01-29T05:10:43.431" v="9119" actId="478"/>
          <ac:cxnSpMkLst>
            <pc:docMk/>
            <pc:sldMk cId="1587701590" sldId="283"/>
            <ac:cxnSpMk id="22" creationId="{A032E6B0-E3EE-6718-E34C-A7921D18BE6C}"/>
          </ac:cxnSpMkLst>
        </pc:cxnChg>
        <pc:cxnChg chg="del">
          <ac:chgData name="高草木 遥" userId="e007e8ae-1acb-4501-b992-962dc17861d5" providerId="ADAL" clId="{E716AD6D-26AF-48DB-92B6-A4CA21B057FD}" dt="2024-01-29T05:10:53.523" v="9126" actId="478"/>
          <ac:cxnSpMkLst>
            <pc:docMk/>
            <pc:sldMk cId="1587701590" sldId="283"/>
            <ac:cxnSpMk id="25" creationId="{09DC73E5-3089-2D6A-16AE-563807CC6B94}"/>
          </ac:cxnSpMkLst>
        </pc:cxnChg>
      </pc:sldChg>
      <pc:sldChg chg="addSp delSp modSp add mod ord">
        <pc:chgData name="高草木 遥" userId="e007e8ae-1acb-4501-b992-962dc17861d5" providerId="ADAL" clId="{E716AD6D-26AF-48DB-92B6-A4CA21B057FD}" dt="2024-01-29T09:19:23.128" v="10956" actId="20577"/>
        <pc:sldMkLst>
          <pc:docMk/>
          <pc:sldMk cId="3036082288" sldId="284"/>
        </pc:sldMkLst>
        <pc:spChg chg="mod">
          <ac:chgData name="高草木 遥" userId="e007e8ae-1acb-4501-b992-962dc17861d5" providerId="ADAL" clId="{E716AD6D-26AF-48DB-92B6-A4CA21B057FD}" dt="2024-01-29T09:18:57.729" v="10916" actId="207"/>
          <ac:spMkLst>
            <pc:docMk/>
            <pc:sldMk cId="3036082288" sldId="284"/>
            <ac:spMk id="2" creationId="{5C1C09E5-3E83-B9AD-6EA3-90B3BF6F104A}"/>
          </ac:spMkLst>
        </pc:spChg>
        <pc:spChg chg="mod">
          <ac:chgData name="高草木 遥" userId="e007e8ae-1acb-4501-b992-962dc17861d5" providerId="ADAL" clId="{E716AD6D-26AF-48DB-92B6-A4CA21B057FD}" dt="2024-01-29T09:19:23.128" v="10956" actId="20577"/>
          <ac:spMkLst>
            <pc:docMk/>
            <pc:sldMk cId="3036082288" sldId="284"/>
            <ac:spMk id="3" creationId="{6F9690F0-8767-B9C8-005B-F88D086B8146}"/>
          </ac:spMkLst>
        </pc:spChg>
        <pc:spChg chg="del mod">
          <ac:chgData name="高草木 遥" userId="e007e8ae-1acb-4501-b992-962dc17861d5" providerId="ADAL" clId="{E716AD6D-26AF-48DB-92B6-A4CA21B057FD}" dt="2024-01-29T05:29:57.458" v="9827" actId="478"/>
          <ac:spMkLst>
            <pc:docMk/>
            <pc:sldMk cId="3036082288" sldId="284"/>
            <ac:spMk id="10" creationId="{8DBBD529-A8F8-A28A-3D32-92D95AB7AAD9}"/>
          </ac:spMkLst>
        </pc:spChg>
        <pc:spChg chg="mod">
          <ac:chgData name="高草木 遥" userId="e007e8ae-1acb-4501-b992-962dc17861d5" providerId="ADAL" clId="{E716AD6D-26AF-48DB-92B6-A4CA21B057FD}" dt="2024-01-29T09:09:44.919" v="10179" actId="1076"/>
          <ac:spMkLst>
            <pc:docMk/>
            <pc:sldMk cId="3036082288" sldId="284"/>
            <ac:spMk id="11" creationId="{FBEB9AD2-31EF-1F68-0471-0D32C95E546B}"/>
          </ac:spMkLst>
        </pc:spChg>
        <pc:spChg chg="del">
          <ac:chgData name="高草木 遥" userId="e007e8ae-1acb-4501-b992-962dc17861d5" providerId="ADAL" clId="{E716AD6D-26AF-48DB-92B6-A4CA21B057FD}" dt="2024-01-29T05:27:52.508" v="9780" actId="478"/>
          <ac:spMkLst>
            <pc:docMk/>
            <pc:sldMk cId="3036082288" sldId="284"/>
            <ac:spMk id="14" creationId="{2D2297F8-ECFC-B4D8-AB72-C1B814B1BF2B}"/>
          </ac:spMkLst>
        </pc:spChg>
        <pc:spChg chg="add mod">
          <ac:chgData name="高草木 遥" userId="e007e8ae-1acb-4501-b992-962dc17861d5" providerId="ADAL" clId="{E716AD6D-26AF-48DB-92B6-A4CA21B057FD}" dt="2024-01-29T05:29:25.424" v="9820" actId="1076"/>
          <ac:spMkLst>
            <pc:docMk/>
            <pc:sldMk cId="3036082288" sldId="284"/>
            <ac:spMk id="16" creationId="{946E8703-3DA0-0736-DF02-E2FE51EE2C7D}"/>
          </ac:spMkLst>
        </pc:spChg>
        <pc:spChg chg="add mod">
          <ac:chgData name="高草木 遥" userId="e007e8ae-1acb-4501-b992-962dc17861d5" providerId="ADAL" clId="{E716AD6D-26AF-48DB-92B6-A4CA21B057FD}" dt="2024-01-29T05:29:37.077" v="9823" actId="1076"/>
          <ac:spMkLst>
            <pc:docMk/>
            <pc:sldMk cId="3036082288" sldId="284"/>
            <ac:spMk id="17" creationId="{A1CF05C6-0365-6A5D-5EB3-43B89534EEB3}"/>
          </ac:spMkLst>
        </pc:spChg>
        <pc:spChg chg="add mod">
          <ac:chgData name="高草木 遥" userId="e007e8ae-1acb-4501-b992-962dc17861d5" providerId="ADAL" clId="{E716AD6D-26AF-48DB-92B6-A4CA21B057FD}" dt="2024-01-29T05:30:24.709" v="9860" actId="113"/>
          <ac:spMkLst>
            <pc:docMk/>
            <pc:sldMk cId="3036082288" sldId="284"/>
            <ac:spMk id="18" creationId="{BC8B1A0F-4641-4F6A-B04A-3ABAC0049117}"/>
          </ac:spMkLst>
        </pc:spChg>
        <pc:spChg chg="del">
          <ac:chgData name="高草木 遥" userId="e007e8ae-1acb-4501-b992-962dc17861d5" providerId="ADAL" clId="{E716AD6D-26AF-48DB-92B6-A4CA21B057FD}" dt="2024-01-29T05:25:56.732" v="9761" actId="478"/>
          <ac:spMkLst>
            <pc:docMk/>
            <pc:sldMk cId="3036082288" sldId="284"/>
            <ac:spMk id="19" creationId="{6EE5A84D-B7D8-9022-D41B-7C1987E093A8}"/>
          </ac:spMkLst>
        </pc:spChg>
        <pc:spChg chg="add mod">
          <ac:chgData name="高草木 遥" userId="e007e8ae-1acb-4501-b992-962dc17861d5" providerId="ADAL" clId="{E716AD6D-26AF-48DB-92B6-A4CA21B057FD}" dt="2024-01-29T05:30:29.784" v="9862" actId="1076"/>
          <ac:spMkLst>
            <pc:docMk/>
            <pc:sldMk cId="3036082288" sldId="284"/>
            <ac:spMk id="20" creationId="{93D387D1-512B-E262-8987-8DC3E4912866}"/>
          </ac:spMkLst>
        </pc:spChg>
        <pc:picChg chg="add mod">
          <ac:chgData name="高草木 遥" userId="e007e8ae-1acb-4501-b992-962dc17861d5" providerId="ADAL" clId="{E716AD6D-26AF-48DB-92B6-A4CA21B057FD}" dt="2024-01-29T05:29:10.774" v="9816" actId="1076"/>
          <ac:picMkLst>
            <pc:docMk/>
            <pc:sldMk cId="3036082288" sldId="284"/>
            <ac:picMk id="5" creationId="{B5A6B2C9-DC0C-5BBF-632C-59C8EB308EB9}"/>
          </ac:picMkLst>
        </pc:picChg>
        <pc:picChg chg="add del mod">
          <ac:chgData name="高草木 遥" userId="e007e8ae-1acb-4501-b992-962dc17861d5" providerId="ADAL" clId="{E716AD6D-26AF-48DB-92B6-A4CA21B057FD}" dt="2024-01-29T05:29:05.269" v="9813" actId="208"/>
          <ac:picMkLst>
            <pc:docMk/>
            <pc:sldMk cId="3036082288" sldId="284"/>
            <ac:picMk id="7" creationId="{2B5B92E9-6263-B7A0-8E29-122C06F65F92}"/>
          </ac:picMkLst>
        </pc:picChg>
        <pc:picChg chg="del">
          <ac:chgData name="高草木 遥" userId="e007e8ae-1acb-4501-b992-962dc17861d5" providerId="ADAL" clId="{E716AD6D-26AF-48DB-92B6-A4CA21B057FD}" dt="2024-01-29T05:23:08.225" v="9491" actId="478"/>
          <ac:picMkLst>
            <pc:docMk/>
            <pc:sldMk cId="3036082288" sldId="284"/>
            <ac:picMk id="9" creationId="{16FD1B18-7ED6-7A56-76B2-B1005E0221E9}"/>
          </ac:picMkLst>
        </pc:picChg>
        <pc:picChg chg="add mod">
          <ac:chgData name="高草木 遥" userId="e007e8ae-1acb-4501-b992-962dc17861d5" providerId="ADAL" clId="{E716AD6D-26AF-48DB-92B6-A4CA21B057FD}" dt="2024-01-29T05:29:52.222" v="9826" actId="1076"/>
          <ac:picMkLst>
            <pc:docMk/>
            <pc:sldMk cId="3036082288" sldId="284"/>
            <ac:picMk id="12" creationId="{A16127A8-867F-9F27-6A0F-6F0AD8F9825A}"/>
          </ac:picMkLst>
        </pc:picChg>
        <pc:picChg chg="add mod">
          <ac:chgData name="高草木 遥" userId="e007e8ae-1acb-4501-b992-962dc17861d5" providerId="ADAL" clId="{E716AD6D-26AF-48DB-92B6-A4CA21B057FD}" dt="2024-01-29T05:29:43.573" v="9824" actId="208"/>
          <ac:picMkLst>
            <pc:docMk/>
            <pc:sldMk cId="3036082288" sldId="284"/>
            <ac:picMk id="15" creationId="{F46FA4AD-5320-0624-F8AB-678ACABE0DFB}"/>
          </ac:picMkLst>
        </pc:picChg>
      </pc:sldChg>
      <pc:sldChg chg="addSp delSp modSp add mod ord">
        <pc:chgData name="高草木 遥" userId="e007e8ae-1acb-4501-b992-962dc17861d5" providerId="ADAL" clId="{E716AD6D-26AF-48DB-92B6-A4CA21B057FD}" dt="2024-01-29T09:18:45.315" v="10913" actId="207"/>
        <pc:sldMkLst>
          <pc:docMk/>
          <pc:sldMk cId="1604886762" sldId="285"/>
        </pc:sldMkLst>
        <pc:spChg chg="mod">
          <ac:chgData name="高草木 遥" userId="e007e8ae-1acb-4501-b992-962dc17861d5" providerId="ADAL" clId="{E716AD6D-26AF-48DB-92B6-A4CA21B057FD}" dt="2024-01-29T09:18:45.315" v="10913" actId="207"/>
          <ac:spMkLst>
            <pc:docMk/>
            <pc:sldMk cId="1604886762" sldId="285"/>
            <ac:spMk id="2" creationId="{5C1C09E5-3E83-B9AD-6EA3-90B3BF6F104A}"/>
          </ac:spMkLst>
        </pc:spChg>
        <pc:spChg chg="mod">
          <ac:chgData name="高草木 遥" userId="e007e8ae-1acb-4501-b992-962dc17861d5" providerId="ADAL" clId="{E716AD6D-26AF-48DB-92B6-A4CA21B057FD}" dt="2024-01-29T09:16:51.977" v="10812" actId="20577"/>
          <ac:spMkLst>
            <pc:docMk/>
            <pc:sldMk cId="1604886762" sldId="285"/>
            <ac:spMk id="3" creationId="{6F9690F0-8767-B9C8-005B-F88D086B8146}"/>
          </ac:spMkLst>
        </pc:spChg>
        <pc:spChg chg="add del mod">
          <ac:chgData name="高草木 遥" userId="e007e8ae-1acb-4501-b992-962dc17861d5" providerId="ADAL" clId="{E716AD6D-26AF-48DB-92B6-A4CA21B057FD}" dt="2024-01-29T09:12:11.833" v="10350" actId="478"/>
          <ac:spMkLst>
            <pc:docMk/>
            <pc:sldMk cId="1604886762" sldId="285"/>
            <ac:spMk id="4" creationId="{C137F30E-483C-24F2-8D8B-C90256406317}"/>
          </ac:spMkLst>
        </pc:spChg>
        <pc:spChg chg="add del mod">
          <ac:chgData name="高草木 遥" userId="e007e8ae-1acb-4501-b992-962dc17861d5" providerId="ADAL" clId="{E716AD6D-26AF-48DB-92B6-A4CA21B057FD}" dt="2024-01-29T09:14:03.422" v="10641" actId="478"/>
          <ac:spMkLst>
            <pc:docMk/>
            <pc:sldMk cId="1604886762" sldId="285"/>
            <ac:spMk id="6" creationId="{5CC616CC-7AED-F77A-DF5E-FA11A303A389}"/>
          </ac:spMkLst>
        </pc:spChg>
        <pc:spChg chg="add mod">
          <ac:chgData name="高草木 遥" userId="e007e8ae-1acb-4501-b992-962dc17861d5" providerId="ADAL" clId="{E716AD6D-26AF-48DB-92B6-A4CA21B057FD}" dt="2024-01-29T09:16:26.271" v="10784" actId="14100"/>
          <ac:spMkLst>
            <pc:docMk/>
            <pc:sldMk cId="1604886762" sldId="285"/>
            <ac:spMk id="7" creationId="{7B3223C8-97F8-4465-FBC4-9A969FA82DEB}"/>
          </ac:spMkLst>
        </pc:spChg>
        <pc:spChg chg="del">
          <ac:chgData name="高草木 遥" userId="e007e8ae-1acb-4501-b992-962dc17861d5" providerId="ADAL" clId="{E716AD6D-26AF-48DB-92B6-A4CA21B057FD}" dt="2024-01-29T05:32:09.319" v="9892" actId="478"/>
          <ac:spMkLst>
            <pc:docMk/>
            <pc:sldMk cId="1604886762" sldId="285"/>
            <ac:spMk id="10" creationId="{8DBBD529-A8F8-A28A-3D32-92D95AB7AAD9}"/>
          </ac:spMkLst>
        </pc:spChg>
        <pc:spChg chg="del mod">
          <ac:chgData name="高草木 遥" userId="e007e8ae-1acb-4501-b992-962dc17861d5" providerId="ADAL" clId="{E716AD6D-26AF-48DB-92B6-A4CA21B057FD}" dt="2024-01-29T09:12:14.137" v="10351" actId="478"/>
          <ac:spMkLst>
            <pc:docMk/>
            <pc:sldMk cId="1604886762" sldId="285"/>
            <ac:spMk id="11" creationId="{FBEB9AD2-31EF-1F68-0471-0D32C95E546B}"/>
          </ac:spMkLst>
        </pc:spChg>
        <pc:spChg chg="del">
          <ac:chgData name="高草木 遥" userId="e007e8ae-1acb-4501-b992-962dc17861d5" providerId="ADAL" clId="{E716AD6D-26AF-48DB-92B6-A4CA21B057FD}" dt="2024-01-29T05:32:11.211" v="9893" actId="478"/>
          <ac:spMkLst>
            <pc:docMk/>
            <pc:sldMk cId="1604886762" sldId="285"/>
            <ac:spMk id="14" creationId="{2D2297F8-ECFC-B4D8-AB72-C1B814B1BF2B}"/>
          </ac:spMkLst>
        </pc:spChg>
        <pc:spChg chg="del mod">
          <ac:chgData name="高草木 遥" userId="e007e8ae-1acb-4501-b992-962dc17861d5" providerId="ADAL" clId="{E716AD6D-26AF-48DB-92B6-A4CA21B057FD}" dt="2024-01-29T09:06:53.639" v="9899" actId="478"/>
          <ac:spMkLst>
            <pc:docMk/>
            <pc:sldMk cId="1604886762" sldId="285"/>
            <ac:spMk id="19" creationId="{6EE5A84D-B7D8-9022-D41B-7C1987E093A8}"/>
          </ac:spMkLst>
        </pc:spChg>
        <pc:picChg chg="add del mod">
          <ac:chgData name="高草木 遥" userId="e007e8ae-1acb-4501-b992-962dc17861d5" providerId="ADAL" clId="{E716AD6D-26AF-48DB-92B6-A4CA21B057FD}" dt="2024-01-29T09:06:36.049" v="9895" actId="478"/>
          <ac:picMkLst>
            <pc:docMk/>
            <pc:sldMk cId="1604886762" sldId="285"/>
            <ac:picMk id="5" creationId="{D2F5FC69-02B7-74FC-467F-45C7DA62ADC6}"/>
          </ac:picMkLst>
        </pc:picChg>
        <pc:picChg chg="del">
          <ac:chgData name="高草木 遥" userId="e007e8ae-1acb-4501-b992-962dc17861d5" providerId="ADAL" clId="{E716AD6D-26AF-48DB-92B6-A4CA21B057FD}" dt="2024-01-29T05:32:07.562" v="9891" actId="478"/>
          <ac:picMkLst>
            <pc:docMk/>
            <pc:sldMk cId="1604886762" sldId="285"/>
            <ac:picMk id="9" creationId="{16FD1B18-7ED6-7A56-76B2-B1005E0221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05AEC-1394-64BA-7C67-9462A6DBB30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9D0DFD-BA12-E066-2AC7-9064715F3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61E8512-165B-1D22-3A64-817537BAFD16}"/>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4027FBFC-6E55-3ADE-BF36-BED4C916D8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6DD316-3A7C-F59A-4929-E23FD6649455}"/>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2515996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F42F8-F27C-9AF1-017C-D5C87AF197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E71DAC3-C058-4116-A638-E263690A459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5DBF39-77FC-553C-1A04-AFF35E80ED07}"/>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4F7CCB5D-2DFB-E969-815C-23F1CFB5A5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52280F-8F75-E984-7DB1-C757C13314DC}"/>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3880378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6626F0-7522-3236-116C-FA9275184B8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31446A-AFB0-9CE7-7478-44781059BA0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FEFA96-2AB4-2D16-832B-4680BF0364FC}"/>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68277BD1-C858-F8C8-E7C6-B9D9FAA08F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E2DC3F-59C5-9BE8-67AA-C9D8DF13E059}"/>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19546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6BC71-3AF8-D778-F0CE-3B0A1BB779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D94FF1-73B6-B95D-B756-DA263072C0C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E58A78-A853-E837-6D3C-7DB7DA7FC48B}"/>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90F2EBD7-A401-F2E9-9315-5837C45311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70F375-5C5E-4A3A-60E8-713F8AA9A4F7}"/>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2672791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2527-D658-4570-51EC-4AE0A840406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8C673D-6542-34BB-B67F-5D8971B49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C7B2061-1E64-17E3-84F5-F0C0A225D195}"/>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AD51E37B-1474-8477-B035-172F9BB754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EE45D7-85B8-8745-E980-8CB4F87D5B2E}"/>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290861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09384-9C9D-1D34-6806-DFE01F3FE6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E9CCF0-BD46-E4E1-C7D8-E59EC1198BE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326A154-BEF6-2B22-04FB-8146DD30462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A7CC214-13B9-2414-6C6E-A35741636DCC}"/>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6" name="フッター プレースホルダー 5">
            <a:extLst>
              <a:ext uri="{FF2B5EF4-FFF2-40B4-BE49-F238E27FC236}">
                <a16:creationId xmlns:a16="http://schemas.microsoft.com/office/drawing/2014/main" id="{686142C3-2B8C-62A8-1C28-14732E6B6A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436F79-D1CA-BD25-C81D-571C2E93C872}"/>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5489746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7698EB-52FF-E309-84E5-4CC4F90F390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2DEAA9-1FB9-51F3-30B2-8B5A06048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4421D6-108C-2AC7-C777-C797EA319E4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87FC07E-2324-075C-16F1-B791C7FB9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1E67FF9-C171-5B86-2CE7-03BD8C8A615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6D43885-7B04-25F1-2D26-7C26B0914A00}"/>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8" name="フッター プレースホルダー 7">
            <a:extLst>
              <a:ext uri="{FF2B5EF4-FFF2-40B4-BE49-F238E27FC236}">
                <a16:creationId xmlns:a16="http://schemas.microsoft.com/office/drawing/2014/main" id="{700FDA96-4DF1-2D24-E99E-9AAA4981058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F0C94DB-1ED8-F93E-1A35-CCF84D6495BF}"/>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312319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C3A42-C76C-5B22-0B81-7341E3A311D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83740E5-65A0-D97F-F45D-B5CDC77E9545}"/>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4" name="フッター プレースホルダー 3">
            <a:extLst>
              <a:ext uri="{FF2B5EF4-FFF2-40B4-BE49-F238E27FC236}">
                <a16:creationId xmlns:a16="http://schemas.microsoft.com/office/drawing/2014/main" id="{524C6CE6-C117-C0E9-65FA-EC7301AC6DF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3950CA-E94D-788B-35AC-95942C7F17BE}"/>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2730085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24592D-B55B-19DB-2767-B7047B988232}"/>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3" name="フッター プレースホルダー 2">
            <a:extLst>
              <a:ext uri="{FF2B5EF4-FFF2-40B4-BE49-F238E27FC236}">
                <a16:creationId xmlns:a16="http://schemas.microsoft.com/office/drawing/2014/main" id="{53193279-672B-E680-C8BA-298F5824374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69F3C4-642F-2B4F-0076-9EC6BF777218}"/>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198122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5C9A84-709F-8577-3CE4-6A419E9509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87982E-DA5A-3B33-11C5-5C2774D15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4495A29-7759-993F-BF20-9730C2990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00E7BD9-E9B5-CD4F-245E-76B2934917CE}"/>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6" name="フッター プレースホルダー 5">
            <a:extLst>
              <a:ext uri="{FF2B5EF4-FFF2-40B4-BE49-F238E27FC236}">
                <a16:creationId xmlns:a16="http://schemas.microsoft.com/office/drawing/2014/main" id="{9B848AA7-9450-FEDD-6032-348182859D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928798-CF8D-D6BD-93E9-0A97071E5320}"/>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8834471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FE39C8-1B93-0F43-7FB8-B83E1271F5F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D59F4DA-734E-4CA2-9485-C77FFF5A7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FBBCBF-0E8A-C4FE-59DE-956024772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9145AD-EC6E-CE32-9210-0F9278EFB6F5}"/>
              </a:ext>
            </a:extLst>
          </p:cNvPr>
          <p:cNvSpPr>
            <a:spLocks noGrp="1"/>
          </p:cNvSpPr>
          <p:nvPr>
            <p:ph type="dt" sz="half" idx="10"/>
          </p:nvPr>
        </p:nvSpPr>
        <p:spPr/>
        <p:txBody>
          <a:bodyPr/>
          <a:lstStyle/>
          <a:p>
            <a:fld id="{8C28687D-92AA-4EFA-9561-D77AC66B47D2}" type="datetimeFigureOut">
              <a:rPr kumimoji="1" lang="ja-JP" altLang="en-US" smtClean="0"/>
              <a:t>2024/1/31</a:t>
            </a:fld>
            <a:endParaRPr kumimoji="1" lang="ja-JP" altLang="en-US"/>
          </a:p>
        </p:txBody>
      </p:sp>
      <p:sp>
        <p:nvSpPr>
          <p:cNvPr id="6" name="フッター プレースホルダー 5">
            <a:extLst>
              <a:ext uri="{FF2B5EF4-FFF2-40B4-BE49-F238E27FC236}">
                <a16:creationId xmlns:a16="http://schemas.microsoft.com/office/drawing/2014/main" id="{4C5CB91D-E2A5-C806-D638-57532E593C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75F82A-2EF1-E502-932E-B65E8E11E69D}"/>
              </a:ext>
            </a:extLst>
          </p:cNvPr>
          <p:cNvSpPr>
            <a:spLocks noGrp="1"/>
          </p:cNvSpPr>
          <p:nvPr>
            <p:ph type="sldNum" sz="quarter" idx="12"/>
          </p:nvPr>
        </p:nvSpPr>
        <p:spPr/>
        <p:txBody>
          <a:body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3743270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F89BAFD-AF47-9C50-B4CF-039900DC4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7460CE-CA58-763C-D31A-75DD51E8C2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DBBAA4-A276-3F43-2795-81D30266B7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8687D-92AA-4EFA-9561-D77AC66B47D2}" type="datetimeFigureOut">
              <a:rPr kumimoji="1" lang="ja-JP" altLang="en-US" smtClean="0"/>
              <a:t>2024/1/31</a:t>
            </a:fld>
            <a:endParaRPr kumimoji="1" lang="ja-JP" altLang="en-US"/>
          </a:p>
        </p:txBody>
      </p:sp>
      <p:sp>
        <p:nvSpPr>
          <p:cNvPr id="5" name="フッター プレースホルダー 4">
            <a:extLst>
              <a:ext uri="{FF2B5EF4-FFF2-40B4-BE49-F238E27FC236}">
                <a16:creationId xmlns:a16="http://schemas.microsoft.com/office/drawing/2014/main" id="{F9516F2E-A41D-510E-19AE-6373AB624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4617D6B-034A-CAC4-3A96-3731EC017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E2024-27DF-4AB9-9AB2-4899E7D5FC4E}" type="slidenum">
              <a:rPr kumimoji="1" lang="ja-JP" altLang="en-US" smtClean="0"/>
              <a:t>‹#›</a:t>
            </a:fld>
            <a:endParaRPr kumimoji="1" lang="ja-JP" altLang="en-US"/>
          </a:p>
        </p:txBody>
      </p:sp>
    </p:spTree>
    <p:extLst>
      <p:ext uri="{BB962C8B-B14F-4D97-AF65-F5344CB8AC3E}">
        <p14:creationId xmlns:p14="http://schemas.microsoft.com/office/powerpoint/2010/main" val="19398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caremanagement.seedplanning.co.jp/office4f/wp-admin/"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caremanagement.seedplanning.co.jp/office4f/wp-admin/"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aremanagement.seedplanning.co.jp/office4f/wp-admin/"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aremanagement.seedplanning.co.jp/office4f/wp-admin/"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aremanagement.seedplanning.co.jp/office4f/wp-admin/"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B9F5E-EEEE-732F-D814-ACFED8EC2B12}"/>
              </a:ext>
            </a:extLst>
          </p:cNvPr>
          <p:cNvSpPr>
            <a:spLocks noGrp="1"/>
          </p:cNvSpPr>
          <p:nvPr>
            <p:ph type="ctrTitle"/>
          </p:nvPr>
        </p:nvSpPr>
        <p:spPr/>
        <p:txBody>
          <a:bodyPr>
            <a:normAutofit/>
          </a:bodyPr>
          <a:lstStyle/>
          <a:p>
            <a:r>
              <a:rPr lang="en-US" altLang="ja-JP" dirty="0"/>
              <a:t>Word Press</a:t>
            </a:r>
            <a:r>
              <a:rPr lang="ja-JP" altLang="en-US" dirty="0"/>
              <a:t>の操作法</a:t>
            </a:r>
            <a:br>
              <a:rPr lang="en-US" altLang="ja-JP" dirty="0"/>
            </a:br>
            <a:r>
              <a:rPr lang="ja-JP" altLang="en-US" sz="3600" dirty="0"/>
              <a:t>（新規記事作成・固定ページ編集）</a:t>
            </a:r>
            <a:endParaRPr kumimoji="1" lang="ja-JP" altLang="en-US" sz="4800" dirty="0"/>
          </a:p>
        </p:txBody>
      </p:sp>
      <p:sp>
        <p:nvSpPr>
          <p:cNvPr id="3" name="字幕 2">
            <a:extLst>
              <a:ext uri="{FF2B5EF4-FFF2-40B4-BE49-F238E27FC236}">
                <a16:creationId xmlns:a16="http://schemas.microsoft.com/office/drawing/2014/main" id="{D7226D6F-7E81-27F4-31B7-E0751008E650}"/>
              </a:ext>
            </a:extLst>
          </p:cNvPr>
          <p:cNvSpPr>
            <a:spLocks noGrp="1"/>
          </p:cNvSpPr>
          <p:nvPr>
            <p:ph type="subTitle" idx="1"/>
          </p:nvPr>
        </p:nvSpPr>
        <p:spPr/>
        <p:txBody>
          <a:bodyPr/>
          <a:lstStyle/>
          <a:p>
            <a:r>
              <a:rPr lang="ja-JP" altLang="en-US" dirty="0"/>
              <a:t>高草木　遥</a:t>
            </a:r>
            <a:endParaRPr kumimoji="1" lang="ja-JP" altLang="en-US" dirty="0"/>
          </a:p>
        </p:txBody>
      </p:sp>
    </p:spTree>
    <p:extLst>
      <p:ext uri="{BB962C8B-B14F-4D97-AF65-F5344CB8AC3E}">
        <p14:creationId xmlns:p14="http://schemas.microsoft.com/office/powerpoint/2010/main" val="40062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F00FACA-B2BA-8B2D-CF1E-3BB655F3051B}"/>
              </a:ext>
            </a:extLst>
          </p:cNvPr>
          <p:cNvPicPr>
            <a:picLocks noChangeAspect="1"/>
          </p:cNvPicPr>
          <p:nvPr/>
        </p:nvPicPr>
        <p:blipFill rotWithShape="1">
          <a:blip r:embed="rId2"/>
          <a:srcRect r="31687"/>
          <a:stretch/>
        </p:blipFill>
        <p:spPr>
          <a:xfrm>
            <a:off x="285550" y="3990481"/>
            <a:ext cx="5470357" cy="2381372"/>
          </a:xfrm>
          <a:prstGeom prst="rect">
            <a:avLst/>
          </a:prstGeom>
          <a:ln>
            <a:solidFill>
              <a:schemeClr val="tx1"/>
            </a:solidFill>
          </a:ln>
        </p:spPr>
      </p:pic>
      <p:pic>
        <p:nvPicPr>
          <p:cNvPr id="4" name="図 3">
            <a:extLst>
              <a:ext uri="{FF2B5EF4-FFF2-40B4-BE49-F238E27FC236}">
                <a16:creationId xmlns:a16="http://schemas.microsoft.com/office/drawing/2014/main" id="{3D3B9F2E-EF07-523F-2601-33ADB31C136E}"/>
              </a:ext>
            </a:extLst>
          </p:cNvPr>
          <p:cNvPicPr>
            <a:picLocks noChangeAspect="1"/>
          </p:cNvPicPr>
          <p:nvPr/>
        </p:nvPicPr>
        <p:blipFill>
          <a:blip r:embed="rId3"/>
          <a:stretch>
            <a:fillRect/>
          </a:stretch>
        </p:blipFill>
        <p:spPr>
          <a:xfrm>
            <a:off x="372139" y="1034895"/>
            <a:ext cx="4201913" cy="2369879"/>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a:t>
            </a:r>
            <a:r>
              <a:rPr lang="ja-JP" altLang="en-US" sz="2800" b="1" dirty="0">
                <a:solidFill>
                  <a:schemeClr val="accent2"/>
                </a:solidFill>
              </a:rPr>
              <a:t>画像挿入</a:t>
            </a:r>
            <a:endParaRPr kumimoji="1" lang="ja-JP" altLang="en-US" sz="5400" b="1" dirty="0">
              <a:solidFill>
                <a:schemeClr val="accent2"/>
              </a:solidFill>
            </a:endParaRPr>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057571"/>
            <a:ext cx="5179559" cy="2708434"/>
          </a:xfrm>
          <a:prstGeom prst="rect">
            <a:avLst/>
          </a:prstGeom>
          <a:noFill/>
        </p:spPr>
        <p:txBody>
          <a:bodyPr wrap="square" rtlCol="0">
            <a:spAutoFit/>
          </a:bodyPr>
          <a:lstStyle/>
          <a:p>
            <a:pPr marL="342900" indent="-342900">
              <a:spcAft>
                <a:spcPts val="1200"/>
              </a:spcAft>
              <a:buFont typeface="+mj-lt"/>
              <a:buAutoNum type="arabicPeriod"/>
            </a:pPr>
            <a:r>
              <a:rPr lang="en-US" altLang="ja-JP" sz="3200" dirty="0"/>
              <a:t>8</a:t>
            </a:r>
            <a:r>
              <a:rPr lang="ja-JP" altLang="en-US" sz="3200" dirty="0"/>
              <a:t>ページ目と同じでブロック挿入ツールから画像をクリック</a:t>
            </a:r>
            <a:endParaRPr lang="en-US" altLang="ja-JP" sz="3200" dirty="0"/>
          </a:p>
          <a:p>
            <a:pPr marL="342900" indent="-342900">
              <a:spcAft>
                <a:spcPts val="1200"/>
              </a:spcAft>
              <a:buFont typeface="+mj-lt"/>
              <a:buAutoNum type="arabicPeriod"/>
            </a:pPr>
            <a:r>
              <a:rPr lang="ja-JP" altLang="en-US" sz="3200" dirty="0"/>
              <a:t>アップロードから画像を読み込む文字を打ち込む</a:t>
            </a:r>
            <a:endParaRPr lang="en-US" altLang="ja-JP" sz="3200" dirty="0"/>
          </a:p>
        </p:txBody>
      </p:sp>
      <p:sp>
        <p:nvSpPr>
          <p:cNvPr id="16" name="楕円 15">
            <a:extLst>
              <a:ext uri="{FF2B5EF4-FFF2-40B4-BE49-F238E27FC236}">
                <a16:creationId xmlns:a16="http://schemas.microsoft.com/office/drawing/2014/main" id="{33DBDD4F-BF3B-9F6B-4112-1FCAB3BAE7BD}"/>
              </a:ext>
            </a:extLst>
          </p:cNvPr>
          <p:cNvSpPr/>
          <p:nvPr/>
        </p:nvSpPr>
        <p:spPr>
          <a:xfrm>
            <a:off x="458805" y="1757575"/>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7" name="正方形/長方形 16">
            <a:extLst>
              <a:ext uri="{FF2B5EF4-FFF2-40B4-BE49-F238E27FC236}">
                <a16:creationId xmlns:a16="http://schemas.microsoft.com/office/drawing/2014/main" id="{FCCEBF31-00F2-9552-B819-15FA8F0491F3}"/>
              </a:ext>
            </a:extLst>
          </p:cNvPr>
          <p:cNvSpPr/>
          <p:nvPr/>
        </p:nvSpPr>
        <p:spPr>
          <a:xfrm>
            <a:off x="864314" y="1757576"/>
            <a:ext cx="761286" cy="837300"/>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8031A5C3-7965-6228-492D-A429F15A097E}"/>
              </a:ext>
            </a:extLst>
          </p:cNvPr>
          <p:cNvSpPr/>
          <p:nvPr/>
        </p:nvSpPr>
        <p:spPr>
          <a:xfrm>
            <a:off x="0" y="5043953"/>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2</a:t>
            </a:r>
            <a:endParaRPr kumimoji="1" lang="ja-JP" altLang="en-US" dirty="0"/>
          </a:p>
        </p:txBody>
      </p:sp>
      <p:sp>
        <p:nvSpPr>
          <p:cNvPr id="25" name="正方形/長方形 24">
            <a:extLst>
              <a:ext uri="{FF2B5EF4-FFF2-40B4-BE49-F238E27FC236}">
                <a16:creationId xmlns:a16="http://schemas.microsoft.com/office/drawing/2014/main" id="{3A83F7DE-3CAA-B27F-6344-45C98476A104}"/>
              </a:ext>
            </a:extLst>
          </p:cNvPr>
          <p:cNvSpPr/>
          <p:nvPr/>
        </p:nvSpPr>
        <p:spPr>
          <a:xfrm>
            <a:off x="500968" y="5457081"/>
            <a:ext cx="1260455" cy="61261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A75DA37-5F5A-D772-DA06-C754CF8BF7D5}"/>
              </a:ext>
            </a:extLst>
          </p:cNvPr>
          <p:cNvPicPr>
            <a:picLocks noChangeAspect="1"/>
          </p:cNvPicPr>
          <p:nvPr/>
        </p:nvPicPr>
        <p:blipFill rotWithShape="1">
          <a:blip r:embed="rId4"/>
          <a:srcRect b="38461"/>
          <a:stretch/>
        </p:blipFill>
        <p:spPr>
          <a:xfrm>
            <a:off x="5971325" y="4031787"/>
            <a:ext cx="4203916" cy="2024332"/>
          </a:xfrm>
          <a:prstGeom prst="rect">
            <a:avLst/>
          </a:prstGeom>
          <a:ln>
            <a:solidFill>
              <a:schemeClr val="tx1"/>
            </a:solidFill>
          </a:ln>
        </p:spPr>
      </p:pic>
      <p:sp>
        <p:nvSpPr>
          <p:cNvPr id="12" name="テキスト ボックス 11">
            <a:extLst>
              <a:ext uri="{FF2B5EF4-FFF2-40B4-BE49-F238E27FC236}">
                <a16:creationId xmlns:a16="http://schemas.microsoft.com/office/drawing/2014/main" id="{621EFA85-0798-18D2-1C02-E993DE41167B}"/>
              </a:ext>
            </a:extLst>
          </p:cNvPr>
          <p:cNvSpPr txBox="1"/>
          <p:nvPr/>
        </p:nvSpPr>
        <p:spPr>
          <a:xfrm>
            <a:off x="6204098" y="6149063"/>
            <a:ext cx="5006305" cy="646331"/>
          </a:xfrm>
          <a:prstGeom prst="rect">
            <a:avLst/>
          </a:prstGeom>
          <a:noFill/>
        </p:spPr>
        <p:txBody>
          <a:bodyPr wrap="square" rtlCol="0">
            <a:spAutoFit/>
          </a:bodyPr>
          <a:lstStyle/>
          <a:p>
            <a:r>
              <a:rPr kumimoji="1" lang="ja-JP" altLang="en-US" dirty="0"/>
              <a:t>写真をクリックすると上にタブが出てきて</a:t>
            </a:r>
            <a:endParaRPr kumimoji="1" lang="en-US" altLang="ja-JP" dirty="0"/>
          </a:p>
          <a:p>
            <a:r>
              <a:rPr kumimoji="1" lang="ja-JP" altLang="en-US" dirty="0"/>
              <a:t>画像の位置を調節できます</a:t>
            </a:r>
          </a:p>
        </p:txBody>
      </p:sp>
      <p:sp>
        <p:nvSpPr>
          <p:cNvPr id="8" name="矢印: 右 7">
            <a:extLst>
              <a:ext uri="{FF2B5EF4-FFF2-40B4-BE49-F238E27FC236}">
                <a16:creationId xmlns:a16="http://schemas.microsoft.com/office/drawing/2014/main" id="{72F7CD88-B04B-A537-EC6A-BDAB98C325CE}"/>
              </a:ext>
            </a:extLst>
          </p:cNvPr>
          <p:cNvSpPr/>
          <p:nvPr/>
        </p:nvSpPr>
        <p:spPr>
          <a:xfrm>
            <a:off x="5395724" y="4242913"/>
            <a:ext cx="1103705" cy="1075531"/>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822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A392A9D-AB62-C7A9-A761-7A454CCC8EBC}"/>
              </a:ext>
            </a:extLst>
          </p:cNvPr>
          <p:cNvPicPr>
            <a:picLocks noChangeAspect="1"/>
          </p:cNvPicPr>
          <p:nvPr/>
        </p:nvPicPr>
        <p:blipFill>
          <a:blip r:embed="rId2"/>
          <a:stretch>
            <a:fillRect/>
          </a:stretch>
        </p:blipFill>
        <p:spPr>
          <a:xfrm>
            <a:off x="6204098" y="2373639"/>
            <a:ext cx="4225012" cy="3045054"/>
          </a:xfrm>
          <a:prstGeom prst="rect">
            <a:avLst/>
          </a:prstGeom>
          <a:ln>
            <a:solidFill>
              <a:schemeClr val="tx1"/>
            </a:solidFill>
          </a:ln>
        </p:spPr>
      </p:pic>
      <p:pic>
        <p:nvPicPr>
          <p:cNvPr id="6" name="図 5">
            <a:extLst>
              <a:ext uri="{FF2B5EF4-FFF2-40B4-BE49-F238E27FC236}">
                <a16:creationId xmlns:a16="http://schemas.microsoft.com/office/drawing/2014/main" id="{884049F8-EAB8-29E0-002B-5EC345CA7EDB}"/>
              </a:ext>
            </a:extLst>
          </p:cNvPr>
          <p:cNvPicPr>
            <a:picLocks noChangeAspect="1"/>
          </p:cNvPicPr>
          <p:nvPr/>
        </p:nvPicPr>
        <p:blipFill rotWithShape="1">
          <a:blip r:embed="rId3"/>
          <a:srcRect l="3865" r="16886"/>
          <a:stretch/>
        </p:blipFill>
        <p:spPr>
          <a:xfrm>
            <a:off x="389990" y="2473889"/>
            <a:ext cx="5362880" cy="2844555"/>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：画像挿入</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057571"/>
            <a:ext cx="5179559" cy="984885"/>
          </a:xfrm>
          <a:prstGeom prst="rect">
            <a:avLst/>
          </a:prstGeom>
          <a:noFill/>
        </p:spPr>
        <p:txBody>
          <a:bodyPr wrap="square" rtlCol="0">
            <a:spAutoFit/>
          </a:bodyPr>
          <a:lstStyle/>
          <a:p>
            <a:pPr marL="342900" indent="-342900">
              <a:spcAft>
                <a:spcPts val="1200"/>
              </a:spcAft>
              <a:buFont typeface="+mj-lt"/>
              <a:buAutoNum type="arabicPeriod"/>
            </a:pPr>
            <a:r>
              <a:rPr lang="en-US" altLang="ja-JP" sz="1600" dirty="0"/>
              <a:t>7</a:t>
            </a:r>
            <a:r>
              <a:rPr lang="ja-JP" altLang="en-US" sz="1600" dirty="0"/>
              <a:t>ページ目と同じでブロック挿入ツールから画像をクリック</a:t>
            </a:r>
            <a:endParaRPr lang="en-US" altLang="ja-JP" sz="1600" dirty="0"/>
          </a:p>
          <a:p>
            <a:pPr marL="342900" indent="-342900">
              <a:spcAft>
                <a:spcPts val="1200"/>
              </a:spcAft>
              <a:buFont typeface="+mj-lt"/>
              <a:buAutoNum type="arabicPeriod"/>
            </a:pPr>
            <a:r>
              <a:rPr lang="ja-JP" altLang="en-US" sz="1600" dirty="0"/>
              <a:t>アップロードから画像を読み込む文字を打ち込む</a:t>
            </a:r>
            <a:endParaRPr lang="en-US" altLang="ja-JP" sz="1600" dirty="0"/>
          </a:p>
        </p:txBody>
      </p:sp>
      <p:sp>
        <p:nvSpPr>
          <p:cNvPr id="25" name="正方形/長方形 24">
            <a:extLst>
              <a:ext uri="{FF2B5EF4-FFF2-40B4-BE49-F238E27FC236}">
                <a16:creationId xmlns:a16="http://schemas.microsoft.com/office/drawing/2014/main" id="{3A83F7DE-3CAA-B27F-6344-45C98476A104}"/>
              </a:ext>
            </a:extLst>
          </p:cNvPr>
          <p:cNvSpPr/>
          <p:nvPr/>
        </p:nvSpPr>
        <p:spPr>
          <a:xfrm>
            <a:off x="2924464" y="2530922"/>
            <a:ext cx="435891" cy="504168"/>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72F7CD88-B04B-A537-EC6A-BDAB98C325CE}"/>
              </a:ext>
            </a:extLst>
          </p:cNvPr>
          <p:cNvSpPr/>
          <p:nvPr/>
        </p:nvSpPr>
        <p:spPr>
          <a:xfrm>
            <a:off x="5639572" y="3695911"/>
            <a:ext cx="759543" cy="70162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9D7E902-39E3-5CAF-B3F1-D61A3293C299}"/>
              </a:ext>
            </a:extLst>
          </p:cNvPr>
          <p:cNvSpPr/>
          <p:nvPr/>
        </p:nvSpPr>
        <p:spPr>
          <a:xfrm>
            <a:off x="2924464" y="3222788"/>
            <a:ext cx="2679558" cy="504168"/>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78575FD6-705E-0E8F-4FFA-1700764EEE29}"/>
              </a:ext>
            </a:extLst>
          </p:cNvPr>
          <p:cNvSpPr/>
          <p:nvPr/>
        </p:nvSpPr>
        <p:spPr>
          <a:xfrm>
            <a:off x="334684" y="5375477"/>
            <a:ext cx="5179559" cy="1148326"/>
          </a:xfrm>
          <a:prstGeom prst="wedgeRoundRectCallout">
            <a:avLst>
              <a:gd name="adj1" fmla="val 21288"/>
              <a:gd name="adj2" fmla="val -86423"/>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t>写真をクリックすると上にタブが出てきて</a:t>
            </a:r>
            <a:endParaRPr kumimoji="1" lang="en-US" altLang="ja-JP" dirty="0"/>
          </a:p>
          <a:p>
            <a:r>
              <a:rPr lang="ja-JP" altLang="en-US" dirty="0"/>
              <a:t>「</a:t>
            </a:r>
            <a:r>
              <a:rPr lang="ja-JP" altLang="en-US" b="1" dirty="0"/>
              <a:t>置換</a:t>
            </a:r>
            <a:r>
              <a:rPr lang="ja-JP" altLang="en-US" dirty="0"/>
              <a:t>」をクリックしてアップロードを行うと</a:t>
            </a:r>
            <a:r>
              <a:rPr lang="ja-JP" altLang="en-US" b="1" dirty="0"/>
              <a:t>同じ箇所の画像を差し替え・置換できます</a:t>
            </a:r>
            <a:endParaRPr lang="en-US" altLang="ja-JP" b="1" dirty="0"/>
          </a:p>
        </p:txBody>
      </p:sp>
    </p:spTree>
    <p:extLst>
      <p:ext uri="{BB962C8B-B14F-4D97-AF65-F5344CB8AC3E}">
        <p14:creationId xmlns:p14="http://schemas.microsoft.com/office/powerpoint/2010/main" val="387347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4F6425C-DD0B-EC1A-5FD4-C75354F51FA6}"/>
              </a:ext>
            </a:extLst>
          </p:cNvPr>
          <p:cNvPicPr>
            <a:picLocks noChangeAspect="1"/>
          </p:cNvPicPr>
          <p:nvPr/>
        </p:nvPicPr>
        <p:blipFill>
          <a:blip r:embed="rId2"/>
          <a:stretch>
            <a:fillRect/>
          </a:stretch>
        </p:blipFill>
        <p:spPr>
          <a:xfrm>
            <a:off x="347753" y="1206386"/>
            <a:ext cx="5542907" cy="5271786"/>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a:t>
            </a:r>
            <a:r>
              <a:rPr lang="ja-JP" altLang="en-US" sz="2800" b="1" dirty="0">
                <a:solidFill>
                  <a:schemeClr val="accent2"/>
                </a:solidFill>
              </a:rPr>
              <a:t>リンクボタンの挿入</a:t>
            </a:r>
            <a:endParaRPr kumimoji="1" lang="ja-JP" altLang="en-US" sz="5400" b="1" dirty="0">
              <a:solidFill>
                <a:schemeClr val="accent2"/>
              </a:solidFill>
            </a:endParaRPr>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82512" y="1325563"/>
            <a:ext cx="5179559" cy="1200329"/>
          </a:xfrm>
          <a:prstGeom prst="rect">
            <a:avLst/>
          </a:prstGeom>
          <a:noFill/>
        </p:spPr>
        <p:txBody>
          <a:bodyPr wrap="square" rtlCol="0">
            <a:spAutoFit/>
          </a:bodyPr>
          <a:lstStyle/>
          <a:p>
            <a:pPr marL="342900" indent="-342900">
              <a:spcAft>
                <a:spcPts val="1200"/>
              </a:spcAft>
              <a:buFont typeface="+mj-lt"/>
              <a:buAutoNum type="arabicPeriod"/>
            </a:pPr>
            <a:r>
              <a:rPr lang="ja-JP" altLang="en-US" sz="2400" dirty="0"/>
              <a:t>ブロックの追加から「パターン」→「マイパターン」→「申し込みボタン」をクリック</a:t>
            </a:r>
            <a:endParaRPr lang="en-US" altLang="ja-JP" sz="2400" dirty="0"/>
          </a:p>
        </p:txBody>
      </p:sp>
      <p:sp>
        <p:nvSpPr>
          <p:cNvPr id="3" name="楕円 2">
            <a:extLst>
              <a:ext uri="{FF2B5EF4-FFF2-40B4-BE49-F238E27FC236}">
                <a16:creationId xmlns:a16="http://schemas.microsoft.com/office/drawing/2014/main" id="{113A58E0-1BB7-6D7F-F775-4FA3F86BD38A}"/>
              </a:ext>
            </a:extLst>
          </p:cNvPr>
          <p:cNvSpPr/>
          <p:nvPr/>
        </p:nvSpPr>
        <p:spPr>
          <a:xfrm>
            <a:off x="2953787" y="4595137"/>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4" name="正方形/長方形 3">
            <a:extLst>
              <a:ext uri="{FF2B5EF4-FFF2-40B4-BE49-F238E27FC236}">
                <a16:creationId xmlns:a16="http://schemas.microsoft.com/office/drawing/2014/main" id="{8C27D73C-7D3B-46BC-D4DD-8FDC3DBEF477}"/>
              </a:ext>
            </a:extLst>
          </p:cNvPr>
          <p:cNvSpPr/>
          <p:nvPr/>
        </p:nvSpPr>
        <p:spPr>
          <a:xfrm>
            <a:off x="3367673" y="4889633"/>
            <a:ext cx="2388234" cy="1500883"/>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F0974C4C-426D-9983-3232-819CE6D3D545}"/>
              </a:ext>
            </a:extLst>
          </p:cNvPr>
          <p:cNvSpPr txBox="1"/>
          <p:nvPr/>
        </p:nvSpPr>
        <p:spPr>
          <a:xfrm>
            <a:off x="6531972" y="4986642"/>
            <a:ext cx="4148488" cy="369332"/>
          </a:xfrm>
          <a:prstGeom prst="rect">
            <a:avLst/>
          </a:prstGeom>
          <a:noFill/>
        </p:spPr>
        <p:txBody>
          <a:bodyPr wrap="square" rtlCol="0">
            <a:spAutoFit/>
          </a:bodyPr>
          <a:lstStyle/>
          <a:p>
            <a:r>
              <a:rPr lang="ja-JP" altLang="en-US" b="1" dirty="0"/>
              <a:t>通常のリンク</a:t>
            </a:r>
            <a:r>
              <a:rPr lang="ja-JP" altLang="en-US" dirty="0"/>
              <a:t>は「申し込みボタン」</a:t>
            </a:r>
            <a:endParaRPr lang="en-US" altLang="ja-JP" dirty="0"/>
          </a:p>
        </p:txBody>
      </p:sp>
      <p:sp>
        <p:nvSpPr>
          <p:cNvPr id="15" name="テキスト ボックス 14">
            <a:extLst>
              <a:ext uri="{FF2B5EF4-FFF2-40B4-BE49-F238E27FC236}">
                <a16:creationId xmlns:a16="http://schemas.microsoft.com/office/drawing/2014/main" id="{D680CDA9-C9FB-7115-BFEA-2D4829009220}"/>
              </a:ext>
            </a:extLst>
          </p:cNvPr>
          <p:cNvSpPr txBox="1"/>
          <p:nvPr/>
        </p:nvSpPr>
        <p:spPr>
          <a:xfrm>
            <a:off x="6582512" y="5571241"/>
            <a:ext cx="6097604" cy="369332"/>
          </a:xfrm>
          <a:prstGeom prst="rect">
            <a:avLst/>
          </a:prstGeom>
          <a:noFill/>
        </p:spPr>
        <p:txBody>
          <a:bodyPr wrap="square">
            <a:spAutoFit/>
          </a:bodyPr>
          <a:lstStyle/>
          <a:p>
            <a:r>
              <a:rPr lang="en-US" altLang="ja-JP" b="1" dirty="0"/>
              <a:t>PDF</a:t>
            </a:r>
            <a:r>
              <a:rPr lang="ja-JP" altLang="en-US" b="1" dirty="0"/>
              <a:t>へのリンク</a:t>
            </a:r>
            <a:r>
              <a:rPr lang="ja-JP" altLang="en-US" dirty="0"/>
              <a:t>を設定する際は「</a:t>
            </a:r>
            <a:r>
              <a:rPr lang="en-US" altLang="ja-JP" dirty="0"/>
              <a:t>PDF</a:t>
            </a:r>
            <a:r>
              <a:rPr lang="ja-JP" altLang="en-US" dirty="0"/>
              <a:t>リンクボタン」</a:t>
            </a:r>
            <a:endParaRPr lang="en-US" altLang="ja-JP" dirty="0"/>
          </a:p>
        </p:txBody>
      </p:sp>
      <p:cxnSp>
        <p:nvCxnSpPr>
          <p:cNvPr id="17" name="直線矢印コネクタ 16">
            <a:extLst>
              <a:ext uri="{FF2B5EF4-FFF2-40B4-BE49-F238E27FC236}">
                <a16:creationId xmlns:a16="http://schemas.microsoft.com/office/drawing/2014/main" id="{A2372324-89E2-BC1F-9B20-5C1E250565A6}"/>
              </a:ext>
            </a:extLst>
          </p:cNvPr>
          <p:cNvCxnSpPr>
            <a:cxnSpLocks/>
            <a:stCxn id="13" idx="1"/>
          </p:cNvCxnSpPr>
          <p:nvPr/>
        </p:nvCxnSpPr>
        <p:spPr>
          <a:xfrm flipH="1">
            <a:off x="5519508" y="5171308"/>
            <a:ext cx="10124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8356257C-5724-D7CA-838F-445FEDDFE6EC}"/>
              </a:ext>
            </a:extLst>
          </p:cNvPr>
          <p:cNvCxnSpPr>
            <a:cxnSpLocks/>
            <a:stCxn id="15" idx="1"/>
          </p:cNvCxnSpPr>
          <p:nvPr/>
        </p:nvCxnSpPr>
        <p:spPr>
          <a:xfrm flipH="1">
            <a:off x="5519508" y="5755907"/>
            <a:ext cx="10630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9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：リンクボタンの挿入</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325563"/>
            <a:ext cx="5179559" cy="1877437"/>
          </a:xfrm>
          <a:prstGeom prst="rect">
            <a:avLst/>
          </a:prstGeom>
          <a:noFill/>
        </p:spPr>
        <p:txBody>
          <a:bodyPr wrap="square" rtlCol="0">
            <a:spAutoFit/>
          </a:bodyPr>
          <a:lstStyle/>
          <a:p>
            <a:pPr marL="342900" indent="-342900">
              <a:spcAft>
                <a:spcPts val="1200"/>
              </a:spcAft>
              <a:buFont typeface="+mj-lt"/>
              <a:buAutoNum type="arabicPeriod"/>
            </a:pPr>
            <a:r>
              <a:rPr lang="ja-JP" altLang="en-US" sz="1600" dirty="0"/>
              <a:t>ブロックの追加から「パターン」→「マイパターン」→「申し込みボタン」をクリック</a:t>
            </a:r>
            <a:endParaRPr lang="en-US" altLang="ja-JP" sz="1600" dirty="0"/>
          </a:p>
          <a:p>
            <a:pPr marL="342900" indent="-342900">
              <a:spcAft>
                <a:spcPts val="1200"/>
              </a:spcAft>
              <a:buFont typeface="+mj-lt"/>
              <a:buAutoNum type="arabicPeriod"/>
            </a:pPr>
            <a:r>
              <a:rPr lang="ja-JP" altLang="en-US" sz="2400" dirty="0"/>
              <a:t>文言を変更</a:t>
            </a:r>
            <a:endParaRPr lang="en-US" altLang="ja-JP" sz="2400" dirty="0"/>
          </a:p>
          <a:p>
            <a:pPr>
              <a:spcAft>
                <a:spcPts val="1200"/>
              </a:spcAft>
            </a:pPr>
            <a:r>
              <a:rPr lang="ja-JP" altLang="en-US" sz="2000" dirty="0"/>
              <a:t>黒いボタンの文字の箇所にカーソルを持っていくとテキストの編集ができます</a:t>
            </a:r>
            <a:endParaRPr lang="en-US" altLang="ja-JP" sz="2000" dirty="0"/>
          </a:p>
        </p:txBody>
      </p:sp>
      <p:pic>
        <p:nvPicPr>
          <p:cNvPr id="7" name="図 6">
            <a:extLst>
              <a:ext uri="{FF2B5EF4-FFF2-40B4-BE49-F238E27FC236}">
                <a16:creationId xmlns:a16="http://schemas.microsoft.com/office/drawing/2014/main" id="{B3ACC206-E83A-1A00-D59F-D4237D2A6FF2}"/>
              </a:ext>
            </a:extLst>
          </p:cNvPr>
          <p:cNvPicPr>
            <a:picLocks noChangeAspect="1"/>
          </p:cNvPicPr>
          <p:nvPr/>
        </p:nvPicPr>
        <p:blipFill rotWithShape="1">
          <a:blip r:embed="rId2"/>
          <a:srcRect r="25429"/>
          <a:stretch/>
        </p:blipFill>
        <p:spPr>
          <a:xfrm>
            <a:off x="297290" y="1511026"/>
            <a:ext cx="5728125" cy="1691973"/>
          </a:xfrm>
          <a:prstGeom prst="rect">
            <a:avLst/>
          </a:prstGeom>
          <a:ln>
            <a:solidFill>
              <a:schemeClr val="tx1"/>
            </a:solidFill>
          </a:ln>
        </p:spPr>
      </p:pic>
      <p:pic>
        <p:nvPicPr>
          <p:cNvPr id="9" name="図 8">
            <a:extLst>
              <a:ext uri="{FF2B5EF4-FFF2-40B4-BE49-F238E27FC236}">
                <a16:creationId xmlns:a16="http://schemas.microsoft.com/office/drawing/2014/main" id="{A27FDB95-CD69-4611-60FA-577E9373C8BB}"/>
              </a:ext>
            </a:extLst>
          </p:cNvPr>
          <p:cNvPicPr>
            <a:picLocks noChangeAspect="1"/>
          </p:cNvPicPr>
          <p:nvPr/>
        </p:nvPicPr>
        <p:blipFill>
          <a:blip r:embed="rId3"/>
          <a:stretch>
            <a:fillRect/>
          </a:stretch>
        </p:blipFill>
        <p:spPr>
          <a:xfrm>
            <a:off x="297290" y="3696992"/>
            <a:ext cx="4197566" cy="1409772"/>
          </a:xfrm>
          <a:prstGeom prst="rect">
            <a:avLst/>
          </a:prstGeom>
          <a:ln>
            <a:solidFill>
              <a:schemeClr val="tx1"/>
            </a:solidFill>
          </a:ln>
        </p:spPr>
      </p:pic>
      <p:sp>
        <p:nvSpPr>
          <p:cNvPr id="3" name="楕円 2">
            <a:extLst>
              <a:ext uri="{FF2B5EF4-FFF2-40B4-BE49-F238E27FC236}">
                <a16:creationId xmlns:a16="http://schemas.microsoft.com/office/drawing/2014/main" id="{113A58E0-1BB7-6D7F-F775-4FA3F86BD38A}"/>
              </a:ext>
            </a:extLst>
          </p:cNvPr>
          <p:cNvSpPr/>
          <p:nvPr/>
        </p:nvSpPr>
        <p:spPr>
          <a:xfrm>
            <a:off x="2559151" y="1865280"/>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4" name="正方形/長方形 3">
            <a:extLst>
              <a:ext uri="{FF2B5EF4-FFF2-40B4-BE49-F238E27FC236}">
                <a16:creationId xmlns:a16="http://schemas.microsoft.com/office/drawing/2014/main" id="{8C27D73C-7D3B-46BC-D4DD-8FDC3DBEF477}"/>
              </a:ext>
            </a:extLst>
          </p:cNvPr>
          <p:cNvSpPr/>
          <p:nvPr/>
        </p:nvSpPr>
        <p:spPr>
          <a:xfrm>
            <a:off x="2973037" y="2159777"/>
            <a:ext cx="2388234" cy="761980"/>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22F12334-1724-9015-5373-AE9227F4349C}"/>
              </a:ext>
            </a:extLst>
          </p:cNvPr>
          <p:cNvSpPr/>
          <p:nvPr/>
        </p:nvSpPr>
        <p:spPr>
          <a:xfrm>
            <a:off x="1645919" y="3655002"/>
            <a:ext cx="385012" cy="51273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D5E08B5-1C03-0540-888A-E97FE2185D1F}"/>
              </a:ext>
            </a:extLst>
          </p:cNvPr>
          <p:cNvSpPr/>
          <p:nvPr/>
        </p:nvSpPr>
        <p:spPr>
          <a:xfrm>
            <a:off x="1740567" y="4222843"/>
            <a:ext cx="818583" cy="88392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821EC982-B802-00E1-7D02-79C2756AB68B}"/>
              </a:ext>
            </a:extLst>
          </p:cNvPr>
          <p:cNvSpPr/>
          <p:nvPr/>
        </p:nvSpPr>
        <p:spPr>
          <a:xfrm>
            <a:off x="1062569" y="5346974"/>
            <a:ext cx="4197566" cy="895911"/>
          </a:xfrm>
          <a:prstGeom prst="wedgeRoundRectCallout">
            <a:avLst>
              <a:gd name="adj1" fmla="val -21620"/>
              <a:gd name="adj2" fmla="val -76092"/>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t>ボタンの位置の調整は上に表示されるタブの左側の箇所からできます</a:t>
            </a:r>
          </a:p>
        </p:txBody>
      </p:sp>
    </p:spTree>
    <p:extLst>
      <p:ext uri="{BB962C8B-B14F-4D97-AF65-F5344CB8AC3E}">
        <p14:creationId xmlns:p14="http://schemas.microsoft.com/office/powerpoint/2010/main" val="206563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28FD8D95-B1CC-8CAF-8C81-8B898FB87E3F}"/>
              </a:ext>
            </a:extLst>
          </p:cNvPr>
          <p:cNvPicPr>
            <a:picLocks noChangeAspect="1"/>
          </p:cNvPicPr>
          <p:nvPr/>
        </p:nvPicPr>
        <p:blipFill>
          <a:blip r:embed="rId2"/>
          <a:stretch>
            <a:fillRect/>
          </a:stretch>
        </p:blipFill>
        <p:spPr>
          <a:xfrm>
            <a:off x="430646" y="3894905"/>
            <a:ext cx="2970963" cy="2059326"/>
          </a:xfrm>
          <a:prstGeom prst="rect">
            <a:avLst/>
          </a:prstGeom>
          <a:ln>
            <a:solidFill>
              <a:schemeClr val="tx1"/>
            </a:solidFill>
          </a:ln>
        </p:spPr>
      </p:pic>
      <p:pic>
        <p:nvPicPr>
          <p:cNvPr id="8" name="図 7">
            <a:extLst>
              <a:ext uri="{FF2B5EF4-FFF2-40B4-BE49-F238E27FC236}">
                <a16:creationId xmlns:a16="http://schemas.microsoft.com/office/drawing/2014/main" id="{4E6701E9-25D4-B5D4-718C-8A490CC3B476}"/>
              </a:ext>
            </a:extLst>
          </p:cNvPr>
          <p:cNvPicPr>
            <a:picLocks noChangeAspect="1"/>
          </p:cNvPicPr>
          <p:nvPr/>
        </p:nvPicPr>
        <p:blipFill>
          <a:blip r:embed="rId3"/>
          <a:stretch>
            <a:fillRect/>
          </a:stretch>
        </p:blipFill>
        <p:spPr>
          <a:xfrm>
            <a:off x="430646" y="1232712"/>
            <a:ext cx="5553239" cy="2619621"/>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：リンクボタンの挿入</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325563"/>
            <a:ext cx="5179559" cy="3785652"/>
          </a:xfrm>
          <a:prstGeom prst="rect">
            <a:avLst/>
          </a:prstGeom>
          <a:noFill/>
        </p:spPr>
        <p:txBody>
          <a:bodyPr wrap="square" rtlCol="0">
            <a:spAutoFit/>
          </a:bodyPr>
          <a:lstStyle/>
          <a:p>
            <a:pPr marL="342900" indent="-342900">
              <a:spcAft>
                <a:spcPts val="1200"/>
              </a:spcAft>
              <a:buFont typeface="+mj-lt"/>
              <a:buAutoNum type="arabicPeriod"/>
            </a:pPr>
            <a:r>
              <a:rPr lang="ja-JP" altLang="en-US" sz="1400" dirty="0"/>
              <a:t>ブロックの追加から「パターン」→「マイパターン」→「申し込みボタン」をクリック</a:t>
            </a:r>
            <a:endParaRPr lang="en-US" altLang="ja-JP" sz="1400" dirty="0"/>
          </a:p>
          <a:p>
            <a:pPr marL="342900" indent="-342900">
              <a:spcAft>
                <a:spcPts val="1200"/>
              </a:spcAft>
              <a:buFont typeface="+mj-lt"/>
              <a:buAutoNum type="arabicPeriod"/>
            </a:pPr>
            <a:r>
              <a:rPr lang="ja-JP" altLang="en-US" sz="1400" dirty="0"/>
              <a:t>文言を変更</a:t>
            </a:r>
            <a:r>
              <a:rPr lang="en-US" altLang="ja-JP" sz="1400" dirty="0"/>
              <a:t>			  </a:t>
            </a:r>
            <a:r>
              <a:rPr lang="ja-JP" altLang="en-US" sz="1200" dirty="0"/>
              <a:t>黒いボタンの文字の箇所にカーソルを持っていくとテキストの編集ができます</a:t>
            </a:r>
            <a:endParaRPr lang="en-US" altLang="ja-JP" sz="1200" dirty="0"/>
          </a:p>
          <a:p>
            <a:pPr marL="342900" indent="-342900">
              <a:spcAft>
                <a:spcPts val="1200"/>
              </a:spcAft>
              <a:buFont typeface="+mj-lt"/>
              <a:buAutoNum type="arabicPeriod"/>
            </a:pPr>
            <a:r>
              <a:rPr lang="ja-JP" altLang="en-US" sz="2400" dirty="0"/>
              <a:t>リンクを設定</a:t>
            </a:r>
            <a:endParaRPr lang="en-US" altLang="ja-JP" sz="2400" dirty="0"/>
          </a:p>
          <a:p>
            <a:pPr>
              <a:spcAft>
                <a:spcPts val="1200"/>
              </a:spcAft>
            </a:pPr>
            <a:r>
              <a:rPr lang="ja-JP" altLang="en-US" dirty="0"/>
              <a:t>ボタンをクリックすると上にタブが出てきますタブの参照箇所をクリックするとリンクを入れるボックスが出てくるのでリンクを貼り付け、</a:t>
            </a:r>
            <a:r>
              <a:rPr lang="ja-JP" altLang="en-US" u="sng" dirty="0"/>
              <a:t>青矢印の送信を押します</a:t>
            </a:r>
            <a:endParaRPr lang="en-US" altLang="ja-JP" u="sng" dirty="0"/>
          </a:p>
          <a:p>
            <a:pPr marL="457200" indent="-457200">
              <a:spcAft>
                <a:spcPts val="1200"/>
              </a:spcAft>
              <a:buFont typeface="+mj-lt"/>
              <a:buAutoNum type="arabicPeriod"/>
            </a:pPr>
            <a:endParaRPr lang="en-US" altLang="ja-JP" sz="2000" dirty="0"/>
          </a:p>
          <a:p>
            <a:pPr>
              <a:spcAft>
                <a:spcPts val="1200"/>
              </a:spcAft>
            </a:pPr>
            <a:endParaRPr lang="en-US" altLang="ja-JP" sz="2000" dirty="0"/>
          </a:p>
        </p:txBody>
      </p:sp>
      <p:sp>
        <p:nvSpPr>
          <p:cNvPr id="3" name="楕円 2">
            <a:extLst>
              <a:ext uri="{FF2B5EF4-FFF2-40B4-BE49-F238E27FC236}">
                <a16:creationId xmlns:a16="http://schemas.microsoft.com/office/drawing/2014/main" id="{113A58E0-1BB7-6D7F-F775-4FA3F86BD38A}"/>
              </a:ext>
            </a:extLst>
          </p:cNvPr>
          <p:cNvSpPr/>
          <p:nvPr/>
        </p:nvSpPr>
        <p:spPr>
          <a:xfrm>
            <a:off x="2882219" y="903769"/>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 name="正方形/長方形 3">
            <a:extLst>
              <a:ext uri="{FF2B5EF4-FFF2-40B4-BE49-F238E27FC236}">
                <a16:creationId xmlns:a16="http://schemas.microsoft.com/office/drawing/2014/main" id="{8C27D73C-7D3B-46BC-D4DD-8FDC3DBEF477}"/>
              </a:ext>
            </a:extLst>
          </p:cNvPr>
          <p:cNvSpPr/>
          <p:nvPr/>
        </p:nvSpPr>
        <p:spPr>
          <a:xfrm>
            <a:off x="2838283" y="2454273"/>
            <a:ext cx="3062984" cy="864660"/>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8D5E08B5-1C03-0540-888A-E97FE2185D1F}"/>
              </a:ext>
            </a:extLst>
          </p:cNvPr>
          <p:cNvSpPr/>
          <p:nvPr/>
        </p:nvSpPr>
        <p:spPr>
          <a:xfrm>
            <a:off x="556971" y="5347180"/>
            <a:ext cx="481609" cy="52005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821EC982-B802-00E1-7D02-79C2756AB68B}"/>
              </a:ext>
            </a:extLst>
          </p:cNvPr>
          <p:cNvSpPr/>
          <p:nvPr/>
        </p:nvSpPr>
        <p:spPr>
          <a:xfrm>
            <a:off x="3578615" y="4773006"/>
            <a:ext cx="5380291" cy="1148347"/>
          </a:xfrm>
          <a:prstGeom prst="wedgeRoundRectCallout">
            <a:avLst>
              <a:gd name="adj1" fmla="val -55138"/>
              <a:gd name="adj2" fmla="val 3536"/>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t>送信を押し終わった後に出てくる「新しいタブで開く」というのは、リンクを開く際新しいウィンドウを開くかどうかの設定項目になります</a:t>
            </a:r>
          </a:p>
        </p:txBody>
      </p:sp>
      <p:sp>
        <p:nvSpPr>
          <p:cNvPr id="10" name="正方形/長方形 9">
            <a:extLst>
              <a:ext uri="{FF2B5EF4-FFF2-40B4-BE49-F238E27FC236}">
                <a16:creationId xmlns:a16="http://schemas.microsoft.com/office/drawing/2014/main" id="{B8C6FE96-5031-1D63-ACF3-AECDCB5D10A6}"/>
              </a:ext>
            </a:extLst>
          </p:cNvPr>
          <p:cNvSpPr/>
          <p:nvPr/>
        </p:nvSpPr>
        <p:spPr>
          <a:xfrm>
            <a:off x="3278549" y="1355726"/>
            <a:ext cx="438318" cy="384704"/>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976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007BBB8-6E01-BF54-709C-88081AACA7BF}"/>
              </a:ext>
            </a:extLst>
          </p:cNvPr>
          <p:cNvPicPr>
            <a:picLocks noChangeAspect="1"/>
          </p:cNvPicPr>
          <p:nvPr/>
        </p:nvPicPr>
        <p:blipFill rotWithShape="1">
          <a:blip r:embed="rId2"/>
          <a:srcRect l="4770"/>
          <a:stretch/>
        </p:blipFill>
        <p:spPr>
          <a:xfrm>
            <a:off x="675001" y="3429000"/>
            <a:ext cx="5340710" cy="2285151"/>
          </a:xfrm>
          <a:prstGeom prst="rect">
            <a:avLst/>
          </a:prstGeom>
          <a:ln>
            <a:solidFill>
              <a:schemeClr val="tx1"/>
            </a:solidFill>
          </a:ln>
        </p:spPr>
      </p:pic>
      <p:pic>
        <p:nvPicPr>
          <p:cNvPr id="7" name="図 6">
            <a:extLst>
              <a:ext uri="{FF2B5EF4-FFF2-40B4-BE49-F238E27FC236}">
                <a16:creationId xmlns:a16="http://schemas.microsoft.com/office/drawing/2014/main" id="{DE957D24-D014-F17E-D10E-31D9F8997406}"/>
              </a:ext>
            </a:extLst>
          </p:cNvPr>
          <p:cNvPicPr>
            <a:picLocks noChangeAspect="1"/>
          </p:cNvPicPr>
          <p:nvPr/>
        </p:nvPicPr>
        <p:blipFill>
          <a:blip r:embed="rId3"/>
          <a:stretch>
            <a:fillRect/>
          </a:stretch>
        </p:blipFill>
        <p:spPr>
          <a:xfrm>
            <a:off x="675001" y="1355725"/>
            <a:ext cx="3516901" cy="1898752"/>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a:t>
            </a:r>
            <a:r>
              <a:rPr lang="ja-JP" altLang="en-US" sz="2800" b="1" dirty="0">
                <a:solidFill>
                  <a:schemeClr val="accent2"/>
                </a:solidFill>
              </a:rPr>
              <a:t>テーブルの追加</a:t>
            </a:r>
            <a:endParaRPr kumimoji="1" lang="ja-JP" altLang="en-US" sz="5400" b="1" dirty="0">
              <a:solidFill>
                <a:schemeClr val="accent2"/>
              </a:solidFill>
            </a:endParaRPr>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325563"/>
            <a:ext cx="5179559" cy="2492990"/>
          </a:xfrm>
          <a:prstGeom prst="rect">
            <a:avLst/>
          </a:prstGeom>
          <a:noFill/>
        </p:spPr>
        <p:txBody>
          <a:bodyPr wrap="square" rtlCol="0">
            <a:spAutoFit/>
          </a:bodyPr>
          <a:lstStyle/>
          <a:p>
            <a:pPr marL="342900" indent="-342900">
              <a:spcAft>
                <a:spcPts val="1200"/>
              </a:spcAft>
              <a:buFont typeface="+mj-lt"/>
              <a:buAutoNum type="arabicPeriod"/>
            </a:pPr>
            <a:r>
              <a:rPr lang="ja-JP" altLang="en-US" sz="2400" dirty="0"/>
              <a:t>ブロックの追加から「テーブル」クリックし、列</a:t>
            </a:r>
            <a:r>
              <a:rPr lang="en-US" altLang="ja-JP" sz="2400" dirty="0"/>
              <a:t>(</a:t>
            </a:r>
            <a:r>
              <a:rPr lang="ja-JP" altLang="en-US" sz="2400" dirty="0"/>
              <a:t>カラム数</a:t>
            </a:r>
            <a:r>
              <a:rPr lang="en-US" altLang="ja-JP" sz="2400" dirty="0"/>
              <a:t>)</a:t>
            </a:r>
            <a:r>
              <a:rPr lang="ja-JP" altLang="en-US" sz="2400" dirty="0"/>
              <a:t>と行数を入力し表を作成をクリックします</a:t>
            </a:r>
            <a:endParaRPr lang="en-US" altLang="ja-JP" sz="2400" dirty="0"/>
          </a:p>
          <a:p>
            <a:pPr>
              <a:spcAft>
                <a:spcPts val="1200"/>
              </a:spcAft>
            </a:pPr>
            <a:endParaRPr lang="en-US" altLang="ja-JP" sz="2000" dirty="0"/>
          </a:p>
          <a:p>
            <a:pPr>
              <a:spcAft>
                <a:spcPts val="1200"/>
              </a:spcAft>
            </a:pPr>
            <a:endParaRPr lang="en-US" altLang="ja-JP" sz="2000" dirty="0"/>
          </a:p>
        </p:txBody>
      </p:sp>
      <p:sp>
        <p:nvSpPr>
          <p:cNvPr id="3" name="楕円 2">
            <a:extLst>
              <a:ext uri="{FF2B5EF4-FFF2-40B4-BE49-F238E27FC236}">
                <a16:creationId xmlns:a16="http://schemas.microsoft.com/office/drawing/2014/main" id="{113A58E0-1BB7-6D7F-F775-4FA3F86BD38A}"/>
              </a:ext>
            </a:extLst>
          </p:cNvPr>
          <p:cNvSpPr/>
          <p:nvPr/>
        </p:nvSpPr>
        <p:spPr>
          <a:xfrm>
            <a:off x="2785237" y="1017754"/>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3" name="正方形/長方形 12">
            <a:extLst>
              <a:ext uri="{FF2B5EF4-FFF2-40B4-BE49-F238E27FC236}">
                <a16:creationId xmlns:a16="http://schemas.microsoft.com/office/drawing/2014/main" id="{8D5E08B5-1C03-0540-888A-E97FE2185D1F}"/>
              </a:ext>
            </a:extLst>
          </p:cNvPr>
          <p:cNvSpPr/>
          <p:nvPr/>
        </p:nvSpPr>
        <p:spPr>
          <a:xfrm>
            <a:off x="898437" y="5079482"/>
            <a:ext cx="3004193" cy="41020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8C6FE96-5031-1D63-ACF3-AECDCB5D10A6}"/>
              </a:ext>
            </a:extLst>
          </p:cNvPr>
          <p:cNvSpPr/>
          <p:nvPr/>
        </p:nvSpPr>
        <p:spPr>
          <a:xfrm>
            <a:off x="3227326" y="1448452"/>
            <a:ext cx="649984" cy="71931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84FAC27F-2B68-546D-8923-8260C57A3740}"/>
              </a:ext>
            </a:extLst>
          </p:cNvPr>
          <p:cNvSpPr txBox="1"/>
          <p:nvPr/>
        </p:nvSpPr>
        <p:spPr>
          <a:xfrm>
            <a:off x="1268797" y="4764359"/>
            <a:ext cx="646331" cy="369332"/>
          </a:xfrm>
          <a:prstGeom prst="rect">
            <a:avLst/>
          </a:prstGeom>
          <a:noFill/>
        </p:spPr>
        <p:txBody>
          <a:bodyPr wrap="none" rtlCol="0">
            <a:spAutoFit/>
          </a:bodyPr>
          <a:lstStyle/>
          <a:p>
            <a:r>
              <a:rPr kumimoji="1" lang="ja-JP" altLang="en-US" b="1" dirty="0">
                <a:solidFill>
                  <a:schemeClr val="accent2"/>
                </a:solidFill>
              </a:rPr>
              <a:t>列数</a:t>
            </a:r>
          </a:p>
        </p:txBody>
      </p:sp>
      <p:sp>
        <p:nvSpPr>
          <p:cNvPr id="16" name="テキスト ボックス 15">
            <a:extLst>
              <a:ext uri="{FF2B5EF4-FFF2-40B4-BE49-F238E27FC236}">
                <a16:creationId xmlns:a16="http://schemas.microsoft.com/office/drawing/2014/main" id="{5D89D91B-6B46-FF3A-A57E-F451AE63B3BF}"/>
              </a:ext>
            </a:extLst>
          </p:cNvPr>
          <p:cNvSpPr txBox="1"/>
          <p:nvPr/>
        </p:nvSpPr>
        <p:spPr>
          <a:xfrm>
            <a:off x="2185758" y="4764359"/>
            <a:ext cx="646331" cy="369332"/>
          </a:xfrm>
          <a:prstGeom prst="rect">
            <a:avLst/>
          </a:prstGeom>
          <a:noFill/>
        </p:spPr>
        <p:txBody>
          <a:bodyPr wrap="none" rtlCol="0">
            <a:spAutoFit/>
          </a:bodyPr>
          <a:lstStyle/>
          <a:p>
            <a:r>
              <a:rPr lang="ja-JP" altLang="en-US" b="1" dirty="0">
                <a:solidFill>
                  <a:schemeClr val="accent2"/>
                </a:solidFill>
              </a:rPr>
              <a:t>行数</a:t>
            </a:r>
            <a:endParaRPr kumimoji="1" lang="ja-JP" altLang="en-US" b="1" dirty="0">
              <a:solidFill>
                <a:schemeClr val="accent2"/>
              </a:solidFill>
            </a:endParaRPr>
          </a:p>
        </p:txBody>
      </p:sp>
    </p:spTree>
    <p:extLst>
      <p:ext uri="{BB962C8B-B14F-4D97-AF65-F5344CB8AC3E}">
        <p14:creationId xmlns:p14="http://schemas.microsoft.com/office/powerpoint/2010/main" val="293764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10F8EFB-E7EE-4535-FF90-668D1546212C}"/>
              </a:ext>
            </a:extLst>
          </p:cNvPr>
          <p:cNvPicPr>
            <a:picLocks noChangeAspect="1"/>
          </p:cNvPicPr>
          <p:nvPr/>
        </p:nvPicPr>
        <p:blipFill>
          <a:blip r:embed="rId2"/>
          <a:stretch>
            <a:fillRect/>
          </a:stretch>
        </p:blipFill>
        <p:spPr>
          <a:xfrm>
            <a:off x="830904" y="1030958"/>
            <a:ext cx="4936812" cy="2829842"/>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：テーブルの追加</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325563"/>
            <a:ext cx="5179559" cy="2739211"/>
          </a:xfrm>
          <a:prstGeom prst="rect">
            <a:avLst/>
          </a:prstGeom>
          <a:noFill/>
        </p:spPr>
        <p:txBody>
          <a:bodyPr wrap="square" rtlCol="0">
            <a:spAutoFit/>
          </a:bodyPr>
          <a:lstStyle/>
          <a:p>
            <a:pPr marL="342900" indent="-342900">
              <a:spcAft>
                <a:spcPts val="1200"/>
              </a:spcAft>
              <a:buFont typeface="+mj-lt"/>
              <a:buAutoNum type="arabicPeriod"/>
            </a:pPr>
            <a:r>
              <a:rPr lang="ja-JP" altLang="en-US" dirty="0"/>
              <a:t>ブロックの追加から「テーブル」クリックし、列</a:t>
            </a:r>
            <a:r>
              <a:rPr lang="en-US" altLang="ja-JP" dirty="0"/>
              <a:t>(</a:t>
            </a:r>
            <a:r>
              <a:rPr lang="ja-JP" altLang="en-US" dirty="0"/>
              <a:t>カラム数</a:t>
            </a:r>
            <a:r>
              <a:rPr lang="en-US" altLang="ja-JP" dirty="0"/>
              <a:t>)</a:t>
            </a:r>
            <a:r>
              <a:rPr lang="ja-JP" altLang="en-US" dirty="0"/>
              <a:t>と行数を入力し表を作成をクリックします</a:t>
            </a:r>
            <a:endParaRPr lang="en-US" altLang="ja-JP" dirty="0"/>
          </a:p>
          <a:p>
            <a:pPr marL="342900" indent="-342900">
              <a:spcAft>
                <a:spcPts val="1200"/>
              </a:spcAft>
              <a:buFont typeface="+mj-lt"/>
              <a:buAutoNum type="arabicPeriod"/>
            </a:pPr>
            <a:r>
              <a:rPr lang="ja-JP" altLang="en-US" sz="2400" dirty="0"/>
              <a:t>入力したいセルをクリックし、表の中身を入力</a:t>
            </a:r>
            <a:endParaRPr lang="en-US" altLang="ja-JP" sz="2400" dirty="0"/>
          </a:p>
          <a:p>
            <a:pPr>
              <a:spcAft>
                <a:spcPts val="1200"/>
              </a:spcAft>
            </a:pPr>
            <a:endParaRPr lang="en-US" altLang="ja-JP" sz="2000" dirty="0"/>
          </a:p>
          <a:p>
            <a:pPr>
              <a:spcAft>
                <a:spcPts val="1200"/>
              </a:spcAft>
            </a:pPr>
            <a:endParaRPr lang="en-US" altLang="ja-JP" sz="2000" dirty="0"/>
          </a:p>
        </p:txBody>
      </p:sp>
      <p:sp>
        <p:nvSpPr>
          <p:cNvPr id="3" name="楕円 2">
            <a:extLst>
              <a:ext uri="{FF2B5EF4-FFF2-40B4-BE49-F238E27FC236}">
                <a16:creationId xmlns:a16="http://schemas.microsoft.com/office/drawing/2014/main" id="{113A58E0-1BB7-6D7F-F775-4FA3F86BD38A}"/>
              </a:ext>
            </a:extLst>
          </p:cNvPr>
          <p:cNvSpPr/>
          <p:nvPr/>
        </p:nvSpPr>
        <p:spPr>
          <a:xfrm>
            <a:off x="426101" y="1011765"/>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0" name="正方形/長方形 9">
            <a:extLst>
              <a:ext uri="{FF2B5EF4-FFF2-40B4-BE49-F238E27FC236}">
                <a16:creationId xmlns:a16="http://schemas.microsoft.com/office/drawing/2014/main" id="{B8C6FE96-5031-1D63-ACF3-AECDCB5D10A6}"/>
              </a:ext>
            </a:extLst>
          </p:cNvPr>
          <p:cNvSpPr/>
          <p:nvPr/>
        </p:nvSpPr>
        <p:spPr>
          <a:xfrm>
            <a:off x="815276" y="1344755"/>
            <a:ext cx="4952440" cy="253523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9681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ADC629D-2057-9426-0346-27B17FC16FA6}"/>
              </a:ext>
            </a:extLst>
          </p:cNvPr>
          <p:cNvPicPr>
            <a:picLocks noChangeAspect="1"/>
          </p:cNvPicPr>
          <p:nvPr/>
        </p:nvPicPr>
        <p:blipFill rotWithShape="1">
          <a:blip r:embed="rId2"/>
          <a:srcRect b="16216"/>
          <a:stretch/>
        </p:blipFill>
        <p:spPr>
          <a:xfrm>
            <a:off x="605184" y="1050884"/>
            <a:ext cx="3884372" cy="2445849"/>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：テーブルの追加</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325563"/>
            <a:ext cx="5179559" cy="2369880"/>
          </a:xfrm>
          <a:prstGeom prst="rect">
            <a:avLst/>
          </a:prstGeom>
          <a:noFill/>
        </p:spPr>
        <p:txBody>
          <a:bodyPr wrap="square" rtlCol="0">
            <a:spAutoFit/>
          </a:bodyPr>
          <a:lstStyle/>
          <a:p>
            <a:pPr marL="342900" indent="-342900">
              <a:spcAft>
                <a:spcPts val="1200"/>
              </a:spcAft>
              <a:buFont typeface="+mj-lt"/>
              <a:buAutoNum type="arabicPeriod"/>
            </a:pPr>
            <a:r>
              <a:rPr lang="ja-JP" altLang="en-US" dirty="0"/>
              <a:t>ブロックの追加から「テーブル」クリックし、列</a:t>
            </a:r>
            <a:r>
              <a:rPr lang="en-US" altLang="ja-JP" dirty="0"/>
              <a:t>(</a:t>
            </a:r>
            <a:r>
              <a:rPr lang="ja-JP" altLang="en-US" dirty="0"/>
              <a:t>カラム数</a:t>
            </a:r>
            <a:r>
              <a:rPr lang="en-US" altLang="ja-JP" dirty="0"/>
              <a:t>)</a:t>
            </a:r>
            <a:r>
              <a:rPr lang="ja-JP" altLang="en-US" dirty="0"/>
              <a:t>と行数を入力し表を作成をクリックします</a:t>
            </a:r>
            <a:endParaRPr lang="en-US" altLang="ja-JP" dirty="0"/>
          </a:p>
          <a:p>
            <a:pPr marL="342900" indent="-342900">
              <a:spcAft>
                <a:spcPts val="1200"/>
              </a:spcAft>
              <a:buFont typeface="+mj-lt"/>
              <a:buAutoNum type="arabicPeriod"/>
            </a:pPr>
            <a:r>
              <a:rPr lang="ja-JP" altLang="en-US" sz="2400" dirty="0"/>
              <a:t>表の中身を入力</a:t>
            </a:r>
            <a:endParaRPr lang="en-US" altLang="ja-JP" sz="2400" dirty="0"/>
          </a:p>
          <a:p>
            <a:pPr>
              <a:spcAft>
                <a:spcPts val="1200"/>
              </a:spcAft>
            </a:pPr>
            <a:endParaRPr lang="en-US" altLang="ja-JP" sz="2000" dirty="0"/>
          </a:p>
          <a:p>
            <a:pPr>
              <a:spcAft>
                <a:spcPts val="1200"/>
              </a:spcAft>
            </a:pPr>
            <a:endParaRPr lang="en-US" altLang="ja-JP" sz="2000" dirty="0"/>
          </a:p>
        </p:txBody>
      </p:sp>
      <p:sp>
        <p:nvSpPr>
          <p:cNvPr id="14" name="正方形/長方形 13">
            <a:extLst>
              <a:ext uri="{FF2B5EF4-FFF2-40B4-BE49-F238E27FC236}">
                <a16:creationId xmlns:a16="http://schemas.microsoft.com/office/drawing/2014/main" id="{6C26C8BE-EE39-8C3E-17B5-147658EB4119}"/>
              </a:ext>
            </a:extLst>
          </p:cNvPr>
          <p:cNvSpPr/>
          <p:nvPr/>
        </p:nvSpPr>
        <p:spPr>
          <a:xfrm>
            <a:off x="1560099" y="1050884"/>
            <a:ext cx="370301" cy="32173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8ABCC6B9-9C52-EC8D-DF54-5E824E930042}"/>
              </a:ext>
            </a:extLst>
          </p:cNvPr>
          <p:cNvSpPr txBox="1"/>
          <p:nvPr/>
        </p:nvSpPr>
        <p:spPr>
          <a:xfrm>
            <a:off x="562851" y="3543786"/>
            <a:ext cx="11426166" cy="800219"/>
          </a:xfrm>
          <a:prstGeom prst="rect">
            <a:avLst/>
          </a:prstGeom>
          <a:noFill/>
        </p:spPr>
        <p:txBody>
          <a:bodyPr wrap="square" rtlCol="0">
            <a:spAutoFit/>
          </a:bodyPr>
          <a:lstStyle/>
          <a:p>
            <a:r>
              <a:rPr kumimoji="1" lang="ja-JP" altLang="en-US" sz="1600" b="1" dirty="0">
                <a:solidFill>
                  <a:schemeClr val="accent2"/>
                </a:solidFill>
              </a:rPr>
              <a:t>テキストの横位置を変更したい場合</a:t>
            </a:r>
            <a:endParaRPr kumimoji="1" lang="en-US" altLang="ja-JP" sz="1600" b="1" dirty="0">
              <a:solidFill>
                <a:schemeClr val="accent2"/>
              </a:solidFill>
            </a:endParaRPr>
          </a:p>
          <a:p>
            <a:r>
              <a:rPr lang="ja-JP" altLang="en-US" sz="1600" u="sng" dirty="0"/>
              <a:t>変更したい列</a:t>
            </a:r>
            <a:r>
              <a:rPr lang="ja-JP" altLang="en-US" sz="1600" dirty="0"/>
              <a:t>のどこかをクリックして上のタブの参照箇所からカラム位置の変更を行います</a:t>
            </a:r>
            <a:endParaRPr lang="en-US" altLang="ja-JP" sz="1600" dirty="0"/>
          </a:p>
          <a:p>
            <a:r>
              <a:rPr lang="ja-JP" altLang="en-US" sz="1400" dirty="0"/>
              <a:t>行ではなく列単位で全体ににテキストの位置変更が反映されます。スポットだけの位置変更はできません</a:t>
            </a:r>
            <a:endParaRPr lang="en-US" altLang="ja-JP" sz="1400" dirty="0"/>
          </a:p>
        </p:txBody>
      </p:sp>
      <p:pic>
        <p:nvPicPr>
          <p:cNvPr id="9" name="図 8">
            <a:extLst>
              <a:ext uri="{FF2B5EF4-FFF2-40B4-BE49-F238E27FC236}">
                <a16:creationId xmlns:a16="http://schemas.microsoft.com/office/drawing/2014/main" id="{9B31576E-7B5D-9155-584F-0BEE0EF82BC9}"/>
              </a:ext>
            </a:extLst>
          </p:cNvPr>
          <p:cNvPicPr>
            <a:picLocks noChangeAspect="1"/>
          </p:cNvPicPr>
          <p:nvPr/>
        </p:nvPicPr>
        <p:blipFill>
          <a:blip r:embed="rId3"/>
          <a:stretch>
            <a:fillRect/>
          </a:stretch>
        </p:blipFill>
        <p:spPr>
          <a:xfrm>
            <a:off x="672917" y="4471191"/>
            <a:ext cx="3314870" cy="2248016"/>
          </a:xfrm>
          <a:prstGeom prst="rect">
            <a:avLst/>
          </a:prstGeom>
          <a:ln>
            <a:solidFill>
              <a:schemeClr val="tx1"/>
            </a:solidFill>
          </a:ln>
        </p:spPr>
      </p:pic>
      <p:pic>
        <p:nvPicPr>
          <p:cNvPr id="12" name="図 11">
            <a:extLst>
              <a:ext uri="{FF2B5EF4-FFF2-40B4-BE49-F238E27FC236}">
                <a16:creationId xmlns:a16="http://schemas.microsoft.com/office/drawing/2014/main" id="{21401DDD-4C17-FBEC-C7B4-5785B05B64FB}"/>
              </a:ext>
            </a:extLst>
          </p:cNvPr>
          <p:cNvPicPr>
            <a:picLocks noChangeAspect="1"/>
          </p:cNvPicPr>
          <p:nvPr/>
        </p:nvPicPr>
        <p:blipFill rotWithShape="1">
          <a:blip r:embed="rId4"/>
          <a:srcRect l="2908" r="2731"/>
          <a:stretch/>
        </p:blipFill>
        <p:spPr>
          <a:xfrm>
            <a:off x="4182520" y="4639444"/>
            <a:ext cx="5494867" cy="1130358"/>
          </a:xfrm>
          <a:prstGeom prst="rect">
            <a:avLst/>
          </a:prstGeom>
          <a:ln>
            <a:solidFill>
              <a:schemeClr val="tx1"/>
            </a:solidFill>
          </a:ln>
        </p:spPr>
      </p:pic>
      <p:sp>
        <p:nvSpPr>
          <p:cNvPr id="13" name="テキスト ボックス 12">
            <a:extLst>
              <a:ext uri="{FF2B5EF4-FFF2-40B4-BE49-F238E27FC236}">
                <a16:creationId xmlns:a16="http://schemas.microsoft.com/office/drawing/2014/main" id="{762689F3-EE46-00AF-3FFC-D8722CBEDF56}"/>
              </a:ext>
            </a:extLst>
          </p:cNvPr>
          <p:cNvSpPr txBox="1"/>
          <p:nvPr/>
        </p:nvSpPr>
        <p:spPr>
          <a:xfrm>
            <a:off x="4182520" y="5819368"/>
            <a:ext cx="6417746" cy="830997"/>
          </a:xfrm>
          <a:prstGeom prst="rect">
            <a:avLst/>
          </a:prstGeom>
          <a:noFill/>
        </p:spPr>
        <p:txBody>
          <a:bodyPr wrap="square" rtlCol="0">
            <a:spAutoFit/>
          </a:bodyPr>
          <a:lstStyle/>
          <a:p>
            <a:r>
              <a:rPr lang="ja-JP" altLang="en-US" sz="1600" b="1" dirty="0">
                <a:solidFill>
                  <a:schemeClr val="accent1"/>
                </a:solidFill>
              </a:rPr>
              <a:t>行や列を追加したい場合</a:t>
            </a:r>
            <a:endParaRPr lang="en-US" altLang="ja-JP" sz="1600" b="1" dirty="0">
              <a:solidFill>
                <a:schemeClr val="accent1"/>
              </a:solidFill>
            </a:endParaRPr>
          </a:p>
          <a:p>
            <a:r>
              <a:rPr lang="ja-JP" altLang="en-US" sz="1600" dirty="0"/>
              <a:t>新しく行や列を追加したい場合は、追加したい部分の前の行や列をクリックして上のタブの選択肢を選びクリックすると追加できます</a:t>
            </a:r>
            <a:endParaRPr lang="en-US" altLang="ja-JP" sz="1600" dirty="0"/>
          </a:p>
        </p:txBody>
      </p:sp>
      <p:sp>
        <p:nvSpPr>
          <p:cNvPr id="15" name="矢印: 右 14">
            <a:extLst>
              <a:ext uri="{FF2B5EF4-FFF2-40B4-BE49-F238E27FC236}">
                <a16:creationId xmlns:a16="http://schemas.microsoft.com/office/drawing/2014/main" id="{DD562080-EF95-A3C7-4FCC-28F9923E5C7F}"/>
              </a:ext>
            </a:extLst>
          </p:cNvPr>
          <p:cNvSpPr/>
          <p:nvPr/>
        </p:nvSpPr>
        <p:spPr>
          <a:xfrm>
            <a:off x="3958154" y="5093326"/>
            <a:ext cx="448733" cy="534653"/>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0928A1D-177D-FC9A-7A67-D5DB9C80A688}"/>
              </a:ext>
            </a:extLst>
          </p:cNvPr>
          <p:cNvSpPr/>
          <p:nvPr/>
        </p:nvSpPr>
        <p:spPr>
          <a:xfrm>
            <a:off x="1560100" y="1462424"/>
            <a:ext cx="1098434" cy="874376"/>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3A80FD27-52E9-ED8D-715B-A09B8957AA5C}"/>
              </a:ext>
            </a:extLst>
          </p:cNvPr>
          <p:cNvSpPr/>
          <p:nvPr/>
        </p:nvSpPr>
        <p:spPr>
          <a:xfrm>
            <a:off x="2921000" y="4944073"/>
            <a:ext cx="1066787" cy="1651459"/>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D3ECF1E6-1175-812B-2ECB-BEA93110574E}"/>
              </a:ext>
            </a:extLst>
          </p:cNvPr>
          <p:cNvSpPr/>
          <p:nvPr/>
        </p:nvSpPr>
        <p:spPr>
          <a:xfrm>
            <a:off x="2921000" y="4547617"/>
            <a:ext cx="433814" cy="39645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 name="直線矢印コネクタ 19">
            <a:extLst>
              <a:ext uri="{FF2B5EF4-FFF2-40B4-BE49-F238E27FC236}">
                <a16:creationId xmlns:a16="http://schemas.microsoft.com/office/drawing/2014/main" id="{CAA57797-702B-1EA9-4B08-448963155C43}"/>
              </a:ext>
            </a:extLst>
          </p:cNvPr>
          <p:cNvCxnSpPr>
            <a:cxnSpLocks/>
          </p:cNvCxnSpPr>
          <p:nvPr/>
        </p:nvCxnSpPr>
        <p:spPr>
          <a:xfrm flipV="1">
            <a:off x="2547370" y="2510503"/>
            <a:ext cx="0" cy="103328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1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9724443-9A32-DE25-6147-B30CC48D6C74}"/>
              </a:ext>
            </a:extLst>
          </p:cNvPr>
          <p:cNvPicPr>
            <a:picLocks noChangeAspect="1"/>
          </p:cNvPicPr>
          <p:nvPr/>
        </p:nvPicPr>
        <p:blipFill>
          <a:blip r:embed="rId2"/>
          <a:stretch>
            <a:fillRect/>
          </a:stretch>
        </p:blipFill>
        <p:spPr>
          <a:xfrm>
            <a:off x="235789" y="962737"/>
            <a:ext cx="8058619" cy="4665242"/>
          </a:xfrm>
          <a:prstGeom prst="rect">
            <a:avLst/>
          </a:prstGeom>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：テーブルの追加</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8467156" y="1325563"/>
            <a:ext cx="3608543" cy="4031873"/>
          </a:xfrm>
          <a:prstGeom prst="rect">
            <a:avLst/>
          </a:prstGeom>
          <a:noFill/>
        </p:spPr>
        <p:txBody>
          <a:bodyPr wrap="square" rtlCol="0">
            <a:spAutoFit/>
          </a:bodyPr>
          <a:lstStyle/>
          <a:p>
            <a:pPr marL="342900" indent="-342900">
              <a:spcAft>
                <a:spcPts val="1200"/>
              </a:spcAft>
              <a:buFont typeface="+mj-lt"/>
              <a:buAutoNum type="arabicPeriod"/>
            </a:pPr>
            <a:r>
              <a:rPr lang="ja-JP" altLang="en-US" sz="1600" dirty="0"/>
              <a:t>ブロックの追加から「テーブル」クリックし、列</a:t>
            </a:r>
            <a:r>
              <a:rPr lang="en-US" altLang="ja-JP" sz="1600" dirty="0"/>
              <a:t>(</a:t>
            </a:r>
            <a:r>
              <a:rPr lang="ja-JP" altLang="en-US" sz="1600" dirty="0"/>
              <a:t>カラム数</a:t>
            </a:r>
            <a:r>
              <a:rPr lang="en-US" altLang="ja-JP" sz="1600" dirty="0"/>
              <a:t>)</a:t>
            </a:r>
            <a:r>
              <a:rPr lang="ja-JP" altLang="en-US" sz="1600" dirty="0"/>
              <a:t>と行数を入力し表を作成をクリックします</a:t>
            </a:r>
            <a:endParaRPr lang="en-US" altLang="ja-JP" sz="1600" dirty="0"/>
          </a:p>
          <a:p>
            <a:pPr marL="342900" indent="-342900">
              <a:spcAft>
                <a:spcPts val="1200"/>
              </a:spcAft>
              <a:buFont typeface="+mj-lt"/>
              <a:buAutoNum type="arabicPeriod"/>
            </a:pPr>
            <a:r>
              <a:rPr lang="ja-JP" altLang="en-US" sz="1600" dirty="0"/>
              <a:t>表の中身を入力</a:t>
            </a:r>
            <a:endParaRPr lang="en-US" altLang="ja-JP" sz="1600" dirty="0"/>
          </a:p>
          <a:p>
            <a:pPr marL="342900" indent="-342900">
              <a:spcAft>
                <a:spcPts val="1200"/>
              </a:spcAft>
              <a:buFont typeface="+mj-lt"/>
              <a:buAutoNum type="arabicPeriod"/>
            </a:pPr>
            <a:r>
              <a:rPr lang="ja-JP" altLang="en-US" sz="2400" dirty="0"/>
              <a:t>テーブルをクリックしたまま設定→高度な設定→「追加</a:t>
            </a:r>
            <a:r>
              <a:rPr lang="en-US" altLang="ja-JP" sz="2400" dirty="0" err="1"/>
              <a:t>css</a:t>
            </a:r>
            <a:r>
              <a:rPr lang="ja-JP" altLang="en-US" sz="2400" dirty="0"/>
              <a:t>クラス」に追記</a:t>
            </a:r>
            <a:endParaRPr lang="en-US" altLang="ja-JP" sz="2400" dirty="0"/>
          </a:p>
          <a:p>
            <a:pPr>
              <a:spcAft>
                <a:spcPts val="1200"/>
              </a:spcAft>
            </a:pPr>
            <a:endParaRPr lang="en-US" altLang="ja-JP" sz="2000" dirty="0"/>
          </a:p>
          <a:p>
            <a:pPr>
              <a:spcAft>
                <a:spcPts val="1200"/>
              </a:spcAft>
            </a:pPr>
            <a:endParaRPr lang="en-US" altLang="ja-JP" sz="2000" dirty="0"/>
          </a:p>
        </p:txBody>
      </p:sp>
      <p:sp>
        <p:nvSpPr>
          <p:cNvPr id="18" name="正方形/長方形 17">
            <a:extLst>
              <a:ext uri="{FF2B5EF4-FFF2-40B4-BE49-F238E27FC236}">
                <a16:creationId xmlns:a16="http://schemas.microsoft.com/office/drawing/2014/main" id="{3A80FD27-52E9-ED8D-715B-A09B8957AA5C}"/>
              </a:ext>
            </a:extLst>
          </p:cNvPr>
          <p:cNvSpPr/>
          <p:nvPr/>
        </p:nvSpPr>
        <p:spPr>
          <a:xfrm>
            <a:off x="6781800" y="4580468"/>
            <a:ext cx="1512607" cy="534654"/>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D3ECF1E6-1175-812B-2ECB-BEA93110574E}"/>
              </a:ext>
            </a:extLst>
          </p:cNvPr>
          <p:cNvSpPr/>
          <p:nvPr/>
        </p:nvSpPr>
        <p:spPr>
          <a:xfrm>
            <a:off x="7860594" y="962737"/>
            <a:ext cx="370301" cy="26409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ACC60ECF-0A30-68B8-FA7F-5BCDD352903E}"/>
              </a:ext>
            </a:extLst>
          </p:cNvPr>
          <p:cNvSpPr txBox="1"/>
          <p:nvPr/>
        </p:nvSpPr>
        <p:spPr>
          <a:xfrm>
            <a:off x="8194908" y="820931"/>
            <a:ext cx="406400" cy="369332"/>
          </a:xfrm>
          <a:prstGeom prst="rect">
            <a:avLst/>
          </a:prstGeom>
          <a:noFill/>
        </p:spPr>
        <p:txBody>
          <a:bodyPr wrap="square" rtlCol="0">
            <a:spAutoFit/>
          </a:bodyPr>
          <a:lstStyle/>
          <a:p>
            <a:r>
              <a:rPr kumimoji="1" lang="ja-JP" altLang="en-US" dirty="0">
                <a:solidFill>
                  <a:schemeClr val="accent2"/>
                </a:solidFill>
              </a:rPr>
              <a:t>①</a:t>
            </a:r>
          </a:p>
        </p:txBody>
      </p:sp>
      <p:sp>
        <p:nvSpPr>
          <p:cNvPr id="10" name="楕円 9">
            <a:extLst>
              <a:ext uri="{FF2B5EF4-FFF2-40B4-BE49-F238E27FC236}">
                <a16:creationId xmlns:a16="http://schemas.microsoft.com/office/drawing/2014/main" id="{4DB37883-EE2D-BDE8-0DBA-95D5B63D47A4}"/>
              </a:ext>
            </a:extLst>
          </p:cNvPr>
          <p:cNvSpPr/>
          <p:nvPr/>
        </p:nvSpPr>
        <p:spPr>
          <a:xfrm>
            <a:off x="6359732" y="4211966"/>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ボックス 10">
            <a:extLst>
              <a:ext uri="{FF2B5EF4-FFF2-40B4-BE49-F238E27FC236}">
                <a16:creationId xmlns:a16="http://schemas.microsoft.com/office/drawing/2014/main" id="{B3164948-B9B4-347A-D8A3-C8D2746341D9}"/>
              </a:ext>
            </a:extLst>
          </p:cNvPr>
          <p:cNvSpPr txBox="1"/>
          <p:nvPr/>
        </p:nvSpPr>
        <p:spPr>
          <a:xfrm>
            <a:off x="7174526" y="2840112"/>
            <a:ext cx="406400" cy="369332"/>
          </a:xfrm>
          <a:prstGeom prst="rect">
            <a:avLst/>
          </a:prstGeom>
          <a:noFill/>
        </p:spPr>
        <p:txBody>
          <a:bodyPr wrap="square" rtlCol="0">
            <a:spAutoFit/>
          </a:bodyPr>
          <a:lstStyle/>
          <a:p>
            <a:r>
              <a:rPr lang="ja-JP" altLang="en-US" dirty="0">
                <a:solidFill>
                  <a:schemeClr val="accent2"/>
                </a:solidFill>
              </a:rPr>
              <a:t>②</a:t>
            </a:r>
            <a:endParaRPr kumimoji="1" lang="ja-JP" altLang="en-US" dirty="0">
              <a:solidFill>
                <a:schemeClr val="accent2"/>
              </a:solidFill>
            </a:endParaRPr>
          </a:p>
        </p:txBody>
      </p:sp>
      <p:sp>
        <p:nvSpPr>
          <p:cNvPr id="19" name="テキスト ボックス 18">
            <a:extLst>
              <a:ext uri="{FF2B5EF4-FFF2-40B4-BE49-F238E27FC236}">
                <a16:creationId xmlns:a16="http://schemas.microsoft.com/office/drawing/2014/main" id="{F01069C5-E00A-E57A-CC92-0B16C83C8179}"/>
              </a:ext>
            </a:extLst>
          </p:cNvPr>
          <p:cNvSpPr txBox="1"/>
          <p:nvPr/>
        </p:nvSpPr>
        <p:spPr>
          <a:xfrm>
            <a:off x="7507496" y="4618772"/>
            <a:ext cx="406400" cy="369332"/>
          </a:xfrm>
          <a:prstGeom prst="rect">
            <a:avLst/>
          </a:prstGeom>
          <a:noFill/>
        </p:spPr>
        <p:txBody>
          <a:bodyPr wrap="square" rtlCol="0">
            <a:spAutoFit/>
          </a:bodyPr>
          <a:lstStyle/>
          <a:p>
            <a:r>
              <a:rPr kumimoji="1" lang="ja-JP" altLang="en-US" dirty="0">
                <a:solidFill>
                  <a:schemeClr val="accent2"/>
                </a:solidFill>
              </a:rPr>
              <a:t>③</a:t>
            </a:r>
          </a:p>
        </p:txBody>
      </p:sp>
      <p:sp>
        <p:nvSpPr>
          <p:cNvPr id="21" name="吹き出し: 角を丸めた四角形 20">
            <a:extLst>
              <a:ext uri="{FF2B5EF4-FFF2-40B4-BE49-F238E27FC236}">
                <a16:creationId xmlns:a16="http://schemas.microsoft.com/office/drawing/2014/main" id="{F5D514EE-1899-0ABD-74FD-5F343E4F805F}"/>
              </a:ext>
            </a:extLst>
          </p:cNvPr>
          <p:cNvSpPr/>
          <p:nvPr/>
        </p:nvSpPr>
        <p:spPr>
          <a:xfrm rot="10800000" flipV="1">
            <a:off x="7303807" y="5294301"/>
            <a:ext cx="2669926" cy="378646"/>
          </a:xfrm>
          <a:prstGeom prst="wedgeRoundRectCallout">
            <a:avLst>
              <a:gd name="adj1" fmla="val 24893"/>
              <a:gd name="adj2" fmla="val -87315"/>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a:t>
            </a:r>
            <a:r>
              <a:rPr kumimoji="1" lang="en-US" altLang="ja-JP" dirty="0" err="1"/>
              <a:t>table_scroll</a:t>
            </a:r>
            <a:r>
              <a:rPr kumimoji="1" lang="ja-JP" altLang="en-US" dirty="0"/>
              <a:t>」と記載</a:t>
            </a:r>
          </a:p>
        </p:txBody>
      </p:sp>
      <p:sp>
        <p:nvSpPr>
          <p:cNvPr id="23" name="テキスト ボックス 22">
            <a:extLst>
              <a:ext uri="{FF2B5EF4-FFF2-40B4-BE49-F238E27FC236}">
                <a16:creationId xmlns:a16="http://schemas.microsoft.com/office/drawing/2014/main" id="{F551302C-E53A-CD97-AB77-D2C1DE962075}"/>
              </a:ext>
            </a:extLst>
          </p:cNvPr>
          <p:cNvSpPr txBox="1"/>
          <p:nvPr/>
        </p:nvSpPr>
        <p:spPr>
          <a:xfrm>
            <a:off x="6564310" y="5807158"/>
            <a:ext cx="4806423" cy="646331"/>
          </a:xfrm>
          <a:prstGeom prst="rect">
            <a:avLst/>
          </a:prstGeom>
          <a:noFill/>
        </p:spPr>
        <p:txBody>
          <a:bodyPr wrap="square" rtlCol="0">
            <a:spAutoFit/>
          </a:bodyPr>
          <a:lstStyle/>
          <a:p>
            <a:r>
              <a:rPr lang="en-US" altLang="ja-JP" dirty="0" err="1"/>
              <a:t>table_scroll</a:t>
            </a:r>
            <a:r>
              <a:rPr lang="ja-JP" altLang="en-US" dirty="0"/>
              <a:t>と入れるとあらかじめ設定したレイアウトスタイルが適応されます</a:t>
            </a:r>
            <a:endParaRPr kumimoji="1" lang="ja-JP" altLang="en-US" dirty="0"/>
          </a:p>
        </p:txBody>
      </p:sp>
      <p:sp>
        <p:nvSpPr>
          <p:cNvPr id="24" name="正方形/長方形 23">
            <a:extLst>
              <a:ext uri="{FF2B5EF4-FFF2-40B4-BE49-F238E27FC236}">
                <a16:creationId xmlns:a16="http://schemas.microsoft.com/office/drawing/2014/main" id="{BA2E31C7-335C-863C-5282-5642A7BA2B8C}"/>
              </a:ext>
            </a:extLst>
          </p:cNvPr>
          <p:cNvSpPr/>
          <p:nvPr/>
        </p:nvSpPr>
        <p:spPr>
          <a:xfrm>
            <a:off x="6718288" y="2840112"/>
            <a:ext cx="1512607" cy="30102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63509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：テーブルの追加</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490135" y="1094784"/>
            <a:ext cx="5346265" cy="3693319"/>
          </a:xfrm>
          <a:prstGeom prst="rect">
            <a:avLst/>
          </a:prstGeom>
          <a:noFill/>
        </p:spPr>
        <p:txBody>
          <a:bodyPr wrap="square" rtlCol="0">
            <a:spAutoFit/>
          </a:bodyPr>
          <a:lstStyle/>
          <a:p>
            <a:pPr marL="342900" indent="-342900">
              <a:spcAft>
                <a:spcPts val="1200"/>
              </a:spcAft>
              <a:buFont typeface="+mj-lt"/>
              <a:buAutoNum type="arabicPeriod"/>
            </a:pPr>
            <a:r>
              <a:rPr lang="ja-JP" altLang="en-US" sz="1600" dirty="0"/>
              <a:t>ブロックの追加から「テーブル」クリックし、列</a:t>
            </a:r>
            <a:r>
              <a:rPr lang="en-US" altLang="ja-JP" sz="1600" dirty="0"/>
              <a:t>(</a:t>
            </a:r>
            <a:r>
              <a:rPr lang="ja-JP" altLang="en-US" sz="1600" dirty="0"/>
              <a:t>カラム数</a:t>
            </a:r>
            <a:r>
              <a:rPr lang="en-US" altLang="ja-JP" sz="1600" dirty="0"/>
              <a:t>)</a:t>
            </a:r>
            <a:r>
              <a:rPr lang="ja-JP" altLang="en-US" sz="1600" dirty="0"/>
              <a:t>と行数を入力し表を作成をクリックします</a:t>
            </a:r>
            <a:endParaRPr lang="en-US" altLang="ja-JP" sz="1600" dirty="0"/>
          </a:p>
          <a:p>
            <a:pPr marL="342900" indent="-342900">
              <a:spcAft>
                <a:spcPts val="1200"/>
              </a:spcAft>
              <a:buFont typeface="+mj-lt"/>
              <a:buAutoNum type="arabicPeriod"/>
            </a:pPr>
            <a:r>
              <a:rPr lang="ja-JP" altLang="en-US" sz="1600" dirty="0"/>
              <a:t>表の中身を入力</a:t>
            </a:r>
            <a:endParaRPr lang="en-US" altLang="ja-JP" sz="1600" dirty="0"/>
          </a:p>
          <a:p>
            <a:pPr marL="342900" indent="-342900">
              <a:spcAft>
                <a:spcPts val="1200"/>
              </a:spcAft>
              <a:buFont typeface="+mj-lt"/>
              <a:buAutoNum type="arabicPeriod"/>
            </a:pPr>
            <a:r>
              <a:rPr lang="ja-JP" altLang="en-US" sz="2400" dirty="0"/>
              <a:t>テーブルをクリックしたまま設定→高度な設定→「追加</a:t>
            </a:r>
            <a:r>
              <a:rPr lang="en-US" altLang="ja-JP" sz="2400" dirty="0" err="1"/>
              <a:t>css</a:t>
            </a:r>
            <a:r>
              <a:rPr lang="ja-JP" altLang="en-US" sz="2400" dirty="0"/>
              <a:t>クラス」に追記</a:t>
            </a:r>
            <a:endParaRPr lang="en-US" altLang="ja-JP" sz="2400" dirty="0"/>
          </a:p>
          <a:p>
            <a:pPr>
              <a:spcAft>
                <a:spcPts val="1200"/>
              </a:spcAft>
            </a:pPr>
            <a:endParaRPr lang="en-US" altLang="ja-JP" sz="2400" dirty="0"/>
          </a:p>
          <a:p>
            <a:pPr>
              <a:spcAft>
                <a:spcPts val="1200"/>
              </a:spcAft>
            </a:pPr>
            <a:endParaRPr lang="en-US" altLang="ja-JP" sz="2000" dirty="0"/>
          </a:p>
          <a:p>
            <a:pPr>
              <a:spcAft>
                <a:spcPts val="1200"/>
              </a:spcAft>
            </a:pPr>
            <a:endParaRPr lang="en-US" altLang="ja-JP" sz="2000" dirty="0"/>
          </a:p>
        </p:txBody>
      </p:sp>
      <p:pic>
        <p:nvPicPr>
          <p:cNvPr id="7" name="図 6">
            <a:extLst>
              <a:ext uri="{FF2B5EF4-FFF2-40B4-BE49-F238E27FC236}">
                <a16:creationId xmlns:a16="http://schemas.microsoft.com/office/drawing/2014/main" id="{557EC38D-21D9-38A2-811C-5045B0FD3EFE}"/>
              </a:ext>
            </a:extLst>
          </p:cNvPr>
          <p:cNvPicPr>
            <a:picLocks noChangeAspect="1"/>
          </p:cNvPicPr>
          <p:nvPr/>
        </p:nvPicPr>
        <p:blipFill>
          <a:blip r:embed="rId2"/>
          <a:stretch>
            <a:fillRect/>
          </a:stretch>
        </p:blipFill>
        <p:spPr>
          <a:xfrm>
            <a:off x="292381" y="1110292"/>
            <a:ext cx="5775938" cy="2520962"/>
          </a:xfrm>
          <a:prstGeom prst="rect">
            <a:avLst/>
          </a:prstGeom>
          <a:ln>
            <a:solidFill>
              <a:schemeClr val="accent1"/>
            </a:solidFill>
          </a:ln>
        </p:spPr>
      </p:pic>
      <p:sp>
        <p:nvSpPr>
          <p:cNvPr id="9" name="テキスト ボックス 8">
            <a:extLst>
              <a:ext uri="{FF2B5EF4-FFF2-40B4-BE49-F238E27FC236}">
                <a16:creationId xmlns:a16="http://schemas.microsoft.com/office/drawing/2014/main" id="{679E8053-DE56-B3C9-3A6A-1043D985F7A9}"/>
              </a:ext>
            </a:extLst>
          </p:cNvPr>
          <p:cNvSpPr txBox="1"/>
          <p:nvPr/>
        </p:nvSpPr>
        <p:spPr>
          <a:xfrm>
            <a:off x="333119" y="3578308"/>
            <a:ext cx="1595309" cy="246221"/>
          </a:xfrm>
          <a:prstGeom prst="rect">
            <a:avLst/>
          </a:prstGeom>
          <a:noFill/>
        </p:spPr>
        <p:txBody>
          <a:bodyPr wrap="none" rtlCol="0">
            <a:spAutoFit/>
          </a:bodyPr>
          <a:lstStyle/>
          <a:p>
            <a:r>
              <a:rPr kumimoji="1" lang="ja-JP" altLang="en-US" sz="1000" dirty="0">
                <a:solidFill>
                  <a:schemeClr val="accent2"/>
                </a:solidFill>
              </a:rPr>
              <a:t>スタイルが適応されます</a:t>
            </a:r>
            <a:endParaRPr kumimoji="1" lang="en-US" altLang="ja-JP" sz="1000" dirty="0">
              <a:solidFill>
                <a:schemeClr val="accent2"/>
              </a:solidFill>
            </a:endParaRPr>
          </a:p>
        </p:txBody>
      </p:sp>
      <p:sp>
        <p:nvSpPr>
          <p:cNvPr id="13" name="テキスト ボックス 12">
            <a:extLst>
              <a:ext uri="{FF2B5EF4-FFF2-40B4-BE49-F238E27FC236}">
                <a16:creationId xmlns:a16="http://schemas.microsoft.com/office/drawing/2014/main" id="{B812E9B3-DD1D-958B-AFE4-0E425AC699E1}"/>
              </a:ext>
            </a:extLst>
          </p:cNvPr>
          <p:cNvSpPr txBox="1"/>
          <p:nvPr/>
        </p:nvSpPr>
        <p:spPr>
          <a:xfrm>
            <a:off x="263732" y="3936224"/>
            <a:ext cx="5804587" cy="2339102"/>
          </a:xfrm>
          <a:prstGeom prst="rect">
            <a:avLst/>
          </a:prstGeom>
          <a:noFill/>
          <a:ln>
            <a:noFill/>
          </a:ln>
        </p:spPr>
        <p:txBody>
          <a:bodyPr wrap="square">
            <a:spAutoFit/>
          </a:bodyPr>
          <a:lstStyle/>
          <a:p>
            <a:r>
              <a:rPr lang="ja-JP" altLang="en-US" b="1" dirty="0"/>
              <a:t>スタイル適応箇所について</a:t>
            </a:r>
            <a:endParaRPr lang="en-US" altLang="ja-JP" b="1" dirty="0"/>
          </a:p>
          <a:p>
            <a:r>
              <a:rPr lang="ja-JP" altLang="en-US" sz="1600" dirty="0"/>
              <a:t>前提としてテーブルはプログラムを見てもらうために使うシーンを想定しており、</a:t>
            </a:r>
            <a:r>
              <a:rPr lang="en-US" altLang="ja-JP" sz="1600" u="sng" dirty="0"/>
              <a:t>3</a:t>
            </a:r>
            <a:r>
              <a:rPr lang="ja-JP" altLang="en-US" sz="1600" u="sng" dirty="0"/>
              <a:t>列での使用がスタンダード</a:t>
            </a:r>
            <a:r>
              <a:rPr lang="ja-JP" altLang="en-US" sz="1600" dirty="0"/>
              <a:t>だと考えています</a:t>
            </a:r>
            <a:endParaRPr lang="en-US" altLang="ja-JP" sz="1600" dirty="0"/>
          </a:p>
          <a:p>
            <a:endParaRPr lang="en-US" altLang="ja-JP" sz="1600" dirty="0"/>
          </a:p>
          <a:p>
            <a:r>
              <a:rPr lang="ja-JP" altLang="en-US" sz="1600" b="1" dirty="0">
                <a:solidFill>
                  <a:schemeClr val="accent2"/>
                </a:solidFill>
              </a:rPr>
              <a:t>①</a:t>
            </a:r>
            <a:r>
              <a:rPr kumimoji="1" lang="ja-JP" altLang="en-US" sz="1600" dirty="0"/>
              <a:t>なので、</a:t>
            </a:r>
            <a:r>
              <a:rPr kumimoji="1" lang="en-US" altLang="ja-JP" sz="1600" u="sng" dirty="0"/>
              <a:t>1</a:t>
            </a:r>
            <a:r>
              <a:rPr kumimoji="1" lang="ja-JP" altLang="en-US" sz="1600" u="sng" dirty="0"/>
              <a:t>列目は時間と想定し</a:t>
            </a:r>
            <a:r>
              <a:rPr kumimoji="1" lang="ja-JP" altLang="en-US" sz="1600" dirty="0"/>
              <a:t>、</a:t>
            </a:r>
            <a:r>
              <a:rPr kumimoji="1" lang="ja-JP" altLang="en-US" sz="1600" u="sng" dirty="0"/>
              <a:t>幅をこちらで設定して固定</a:t>
            </a:r>
            <a:r>
              <a:rPr kumimoji="1" lang="ja-JP" altLang="en-US" sz="1600" dirty="0"/>
              <a:t>しています</a:t>
            </a:r>
            <a:endParaRPr kumimoji="1" lang="en-US" altLang="ja-JP" sz="1600" dirty="0"/>
          </a:p>
          <a:p>
            <a:r>
              <a:rPr lang="ja-JP" altLang="en-US" sz="1600" b="1" dirty="0">
                <a:solidFill>
                  <a:schemeClr val="accent1"/>
                </a:solidFill>
              </a:rPr>
              <a:t>②</a:t>
            </a:r>
            <a:r>
              <a:rPr lang="ja-JP" altLang="en-US" sz="1600" dirty="0"/>
              <a:t>テーブルの各列一行目は見出しになるようなスタイルに固定設定しています</a:t>
            </a:r>
            <a:r>
              <a:rPr lang="en-US" altLang="ja-JP" sz="1600" dirty="0"/>
              <a:t>(</a:t>
            </a:r>
            <a:r>
              <a:rPr lang="ja-JP" altLang="en-US" sz="1600" dirty="0"/>
              <a:t>背景色と文字のセンター化</a:t>
            </a:r>
            <a:r>
              <a:rPr lang="en-US" altLang="ja-JP" sz="1600" dirty="0"/>
              <a:t>)</a:t>
            </a:r>
            <a:endParaRPr kumimoji="1" lang="ja-JP" altLang="en-US" sz="1600" dirty="0"/>
          </a:p>
        </p:txBody>
      </p:sp>
      <p:sp>
        <p:nvSpPr>
          <p:cNvPr id="14" name="正方形/長方形 13">
            <a:extLst>
              <a:ext uri="{FF2B5EF4-FFF2-40B4-BE49-F238E27FC236}">
                <a16:creationId xmlns:a16="http://schemas.microsoft.com/office/drawing/2014/main" id="{8022E8C4-8C2C-9CEA-CF02-6BCD2EE23B93}"/>
              </a:ext>
            </a:extLst>
          </p:cNvPr>
          <p:cNvSpPr/>
          <p:nvPr/>
        </p:nvSpPr>
        <p:spPr>
          <a:xfrm>
            <a:off x="263732" y="1110292"/>
            <a:ext cx="5859951" cy="34948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28EE3B6-0F18-3AC2-F6E0-2FC65A573FCD}"/>
              </a:ext>
            </a:extLst>
          </p:cNvPr>
          <p:cNvSpPr/>
          <p:nvPr/>
        </p:nvSpPr>
        <p:spPr>
          <a:xfrm rot="5400000">
            <a:off x="-544803" y="1865106"/>
            <a:ext cx="2591124" cy="83528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9A58DF9-3649-6F6B-5EFB-53D2769AAEF9}"/>
              </a:ext>
            </a:extLst>
          </p:cNvPr>
          <p:cNvSpPr txBox="1"/>
          <p:nvPr/>
        </p:nvSpPr>
        <p:spPr>
          <a:xfrm>
            <a:off x="499533" y="2226637"/>
            <a:ext cx="381000" cy="369332"/>
          </a:xfrm>
          <a:prstGeom prst="rect">
            <a:avLst/>
          </a:prstGeom>
          <a:solidFill>
            <a:schemeClr val="accent2"/>
          </a:solidFill>
        </p:spPr>
        <p:txBody>
          <a:bodyPr wrap="square" rtlCol="0">
            <a:spAutoFit/>
          </a:bodyPr>
          <a:lstStyle/>
          <a:p>
            <a:r>
              <a:rPr kumimoji="1" lang="ja-JP" altLang="en-US" b="1" dirty="0">
                <a:solidFill>
                  <a:schemeClr val="bg1"/>
                </a:solidFill>
              </a:rPr>
              <a:t>①</a:t>
            </a:r>
          </a:p>
        </p:txBody>
      </p:sp>
      <p:sp>
        <p:nvSpPr>
          <p:cNvPr id="22" name="テキスト ボックス 21">
            <a:extLst>
              <a:ext uri="{FF2B5EF4-FFF2-40B4-BE49-F238E27FC236}">
                <a16:creationId xmlns:a16="http://schemas.microsoft.com/office/drawing/2014/main" id="{5FCBDBDE-B3BC-CFC2-1906-D727AF5B0021}"/>
              </a:ext>
            </a:extLst>
          </p:cNvPr>
          <p:cNvSpPr txBox="1"/>
          <p:nvPr/>
        </p:nvSpPr>
        <p:spPr>
          <a:xfrm>
            <a:off x="2912533" y="1079339"/>
            <a:ext cx="381000" cy="369332"/>
          </a:xfrm>
          <a:prstGeom prst="rect">
            <a:avLst/>
          </a:prstGeom>
          <a:solidFill>
            <a:schemeClr val="accent1"/>
          </a:solidFill>
        </p:spPr>
        <p:txBody>
          <a:bodyPr wrap="square" rtlCol="0">
            <a:spAutoFit/>
          </a:bodyPr>
          <a:lstStyle/>
          <a:p>
            <a:r>
              <a:rPr kumimoji="1" lang="ja-JP" altLang="en-US" b="1" dirty="0">
                <a:solidFill>
                  <a:schemeClr val="bg1"/>
                </a:solidFill>
              </a:rPr>
              <a:t>②</a:t>
            </a:r>
          </a:p>
        </p:txBody>
      </p:sp>
    </p:spTree>
    <p:extLst>
      <p:ext uri="{BB962C8B-B14F-4D97-AF65-F5344CB8AC3E}">
        <p14:creationId xmlns:p14="http://schemas.microsoft.com/office/powerpoint/2010/main" val="220042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6E27E-B792-0158-A231-9F1CA366379E}"/>
              </a:ext>
            </a:extLst>
          </p:cNvPr>
          <p:cNvSpPr>
            <a:spLocks noGrp="1"/>
          </p:cNvSpPr>
          <p:nvPr>
            <p:ph type="title"/>
          </p:nvPr>
        </p:nvSpPr>
        <p:spPr/>
        <p:txBody>
          <a:bodyPr/>
          <a:lstStyle/>
          <a:p>
            <a:r>
              <a:rPr kumimoji="1" lang="ja-JP" altLang="en-US" dirty="0"/>
              <a:t>目次</a:t>
            </a:r>
          </a:p>
        </p:txBody>
      </p:sp>
      <p:sp>
        <p:nvSpPr>
          <p:cNvPr id="4" name="テキスト ボックス 3">
            <a:extLst>
              <a:ext uri="{FF2B5EF4-FFF2-40B4-BE49-F238E27FC236}">
                <a16:creationId xmlns:a16="http://schemas.microsoft.com/office/drawing/2014/main" id="{079DEB27-CBC7-7103-F616-9CF1F4B20FAE}"/>
              </a:ext>
            </a:extLst>
          </p:cNvPr>
          <p:cNvSpPr txBox="1"/>
          <p:nvPr/>
        </p:nvSpPr>
        <p:spPr>
          <a:xfrm>
            <a:off x="1039332" y="1580622"/>
            <a:ext cx="10113335" cy="5016758"/>
          </a:xfrm>
          <a:prstGeom prst="rect">
            <a:avLst/>
          </a:prstGeom>
          <a:solidFill>
            <a:schemeClr val="accent2">
              <a:lumMod val="20000"/>
              <a:lumOff val="80000"/>
            </a:schemeClr>
          </a:solidFill>
        </p:spPr>
        <p:txBody>
          <a:bodyPr wrap="square" rtlCol="0">
            <a:spAutoFit/>
          </a:bodyPr>
          <a:lstStyle/>
          <a:p>
            <a:pPr marL="342900" indent="-342900">
              <a:spcAft>
                <a:spcPts val="600"/>
              </a:spcAft>
              <a:buFont typeface="+mj-lt"/>
              <a:buAutoNum type="arabicPeriod"/>
            </a:pPr>
            <a:r>
              <a:rPr kumimoji="1" lang="ja-JP" altLang="en-US" sz="2000" dirty="0"/>
              <a:t>記事の作り方の手順</a:t>
            </a:r>
            <a:endParaRPr kumimoji="1" lang="en-US" altLang="ja-JP" sz="2000" dirty="0"/>
          </a:p>
          <a:p>
            <a:pPr marL="800100" lvl="1" indent="-342900">
              <a:spcAft>
                <a:spcPts val="600"/>
              </a:spcAft>
              <a:buFont typeface="+mj-lt"/>
              <a:buAutoNum type="arabicPeriod"/>
            </a:pPr>
            <a:r>
              <a:rPr lang="ja-JP" altLang="en-US" sz="2000" dirty="0"/>
              <a:t>下準備（ログインとページ非表示）</a:t>
            </a:r>
            <a:endParaRPr lang="en-US" altLang="ja-JP" sz="2000" dirty="0"/>
          </a:p>
          <a:p>
            <a:pPr marL="800100" lvl="1" indent="-342900">
              <a:spcAft>
                <a:spcPts val="600"/>
              </a:spcAft>
              <a:buFont typeface="+mj-lt"/>
              <a:buAutoNum type="arabicPeriod"/>
            </a:pPr>
            <a:r>
              <a:rPr kumimoji="1" lang="ja-JP" altLang="en-US" sz="2000" dirty="0"/>
              <a:t>文章の作り方</a:t>
            </a:r>
            <a:endParaRPr kumimoji="1" lang="en-US" altLang="ja-JP" sz="2000" dirty="0"/>
          </a:p>
          <a:p>
            <a:pPr marL="800100" lvl="1" indent="-342900">
              <a:spcAft>
                <a:spcPts val="600"/>
              </a:spcAft>
              <a:buFont typeface="+mj-lt"/>
              <a:buAutoNum type="arabicPeriod"/>
            </a:pPr>
            <a:r>
              <a:rPr lang="ja-JP" altLang="en-US" sz="2000" dirty="0"/>
              <a:t>画像の追加の仕方</a:t>
            </a:r>
            <a:endParaRPr lang="en-US" altLang="ja-JP" sz="2000" dirty="0"/>
          </a:p>
          <a:p>
            <a:pPr marL="800100" lvl="1" indent="-342900">
              <a:spcAft>
                <a:spcPts val="600"/>
              </a:spcAft>
              <a:buFont typeface="+mj-lt"/>
              <a:buAutoNum type="arabicPeriod"/>
            </a:pPr>
            <a:r>
              <a:rPr kumimoji="1" lang="ja-JP" altLang="en-US" sz="2000" dirty="0"/>
              <a:t>リンクボタンの追加の仕方</a:t>
            </a:r>
            <a:endParaRPr kumimoji="1" lang="en-US" altLang="ja-JP" sz="2000" dirty="0"/>
          </a:p>
          <a:p>
            <a:pPr marL="800100" lvl="1" indent="-342900">
              <a:spcAft>
                <a:spcPts val="600"/>
              </a:spcAft>
              <a:buFont typeface="+mj-lt"/>
              <a:buAutoNum type="arabicPeriod"/>
            </a:pPr>
            <a:r>
              <a:rPr lang="ja-JP" altLang="en-US" sz="2000" dirty="0"/>
              <a:t>テーブルの追加</a:t>
            </a:r>
            <a:endParaRPr lang="en-US" altLang="ja-JP" sz="2000" dirty="0"/>
          </a:p>
          <a:p>
            <a:pPr marL="800100" lvl="1" indent="-342900">
              <a:spcAft>
                <a:spcPts val="600"/>
              </a:spcAft>
              <a:buFont typeface="+mj-lt"/>
              <a:buAutoNum type="arabicPeriod"/>
            </a:pPr>
            <a:r>
              <a:rPr kumimoji="1" lang="ja-JP" altLang="en-US" sz="2000" dirty="0"/>
              <a:t>完成（確認と公開設定）</a:t>
            </a:r>
            <a:endParaRPr kumimoji="1" lang="en-US" altLang="ja-JP" sz="2000" dirty="0"/>
          </a:p>
          <a:p>
            <a:pPr marL="800100" lvl="1" indent="-342900">
              <a:spcAft>
                <a:spcPts val="600"/>
              </a:spcAft>
              <a:buFont typeface="+mj-lt"/>
              <a:buAutoNum type="arabicPeriod"/>
            </a:pPr>
            <a:r>
              <a:rPr lang="ja-JP" altLang="en-US" sz="2000" dirty="0"/>
              <a:t>その他</a:t>
            </a:r>
            <a:endParaRPr kumimoji="1" lang="en-US" altLang="ja-JP" sz="2000" dirty="0"/>
          </a:p>
          <a:p>
            <a:pPr marL="342900" indent="-342900">
              <a:spcAft>
                <a:spcPts val="600"/>
              </a:spcAft>
              <a:buFont typeface="+mj-lt"/>
              <a:buAutoNum type="arabicPeriod"/>
            </a:pPr>
            <a:r>
              <a:rPr lang="ja-JP" altLang="en-US" sz="2000" dirty="0"/>
              <a:t>固定ページの編集</a:t>
            </a:r>
            <a:endParaRPr lang="en-US" altLang="ja-JP" sz="2000" dirty="0"/>
          </a:p>
          <a:p>
            <a:pPr marL="800100" lvl="1" indent="-342900">
              <a:spcAft>
                <a:spcPts val="600"/>
              </a:spcAft>
              <a:buFont typeface="+mj-lt"/>
              <a:buAutoNum type="arabicPeriod"/>
            </a:pPr>
            <a:r>
              <a:rPr kumimoji="1" lang="ja-JP" altLang="en-US" sz="1600" dirty="0"/>
              <a:t>文章編集</a:t>
            </a:r>
            <a:r>
              <a:rPr lang="ja-JP" altLang="en-US" sz="1600" dirty="0"/>
              <a:t> </a:t>
            </a:r>
            <a:r>
              <a:rPr lang="en-US" altLang="ja-JP" sz="1600" dirty="0"/>
              <a:t>/</a:t>
            </a:r>
            <a:r>
              <a:rPr lang="ja-JP" altLang="en-US" sz="1600" dirty="0"/>
              <a:t> </a:t>
            </a:r>
            <a:r>
              <a:rPr lang="en-US" altLang="ja-JP" sz="1600" dirty="0"/>
              <a:t>2.</a:t>
            </a:r>
            <a:r>
              <a:rPr lang="ja-JP" altLang="en-US" sz="1600" dirty="0"/>
              <a:t>画像編集 </a:t>
            </a:r>
            <a:r>
              <a:rPr lang="en-US" altLang="ja-JP" sz="1600" dirty="0"/>
              <a:t>/ 3.</a:t>
            </a:r>
            <a:r>
              <a:rPr lang="ja-JP" altLang="en-US" sz="1600" dirty="0"/>
              <a:t>テーブル編集</a:t>
            </a:r>
            <a:r>
              <a:rPr lang="en-US" altLang="ja-JP" sz="1600" dirty="0"/>
              <a:t> / 4.</a:t>
            </a:r>
            <a:r>
              <a:rPr kumimoji="1" lang="ja-JP" altLang="en-US" sz="1600" dirty="0"/>
              <a:t>リンクボタン編集</a:t>
            </a:r>
            <a:r>
              <a:rPr kumimoji="1" lang="en-US" altLang="ja-JP" sz="1600" dirty="0"/>
              <a:t>/</a:t>
            </a:r>
          </a:p>
          <a:p>
            <a:pPr marL="914400" lvl="1" indent="-457200">
              <a:spcAft>
                <a:spcPts val="600"/>
              </a:spcAft>
              <a:buFont typeface="+mj-lt"/>
              <a:buAutoNum type="arabicPeriod" startAt="5"/>
            </a:pPr>
            <a:r>
              <a:rPr kumimoji="1" lang="ja-JP" altLang="en-US" sz="2000" dirty="0"/>
              <a:t>下準備</a:t>
            </a:r>
            <a:endParaRPr kumimoji="1" lang="en-US" altLang="ja-JP" sz="2000" dirty="0"/>
          </a:p>
          <a:p>
            <a:pPr marL="914400" lvl="1" indent="-457200">
              <a:spcAft>
                <a:spcPts val="600"/>
              </a:spcAft>
              <a:buFont typeface="+mj-lt"/>
              <a:buAutoNum type="arabicPeriod" startAt="5"/>
            </a:pPr>
            <a:r>
              <a:rPr lang="ja-JP" altLang="en-US" sz="2000" dirty="0"/>
              <a:t>編集可能箇所</a:t>
            </a:r>
            <a:endParaRPr lang="en-US" altLang="ja-JP" sz="2000" dirty="0"/>
          </a:p>
          <a:p>
            <a:pPr marL="914400" lvl="1" indent="-457200">
              <a:spcAft>
                <a:spcPts val="600"/>
              </a:spcAft>
              <a:buFont typeface="+mj-lt"/>
              <a:buAutoNum type="arabicPeriod" startAt="5"/>
            </a:pPr>
            <a:r>
              <a:rPr lang="ja-JP" altLang="en-US" sz="2000" dirty="0"/>
              <a:t>気を付けるポイント</a:t>
            </a:r>
            <a:endParaRPr kumimoji="1" lang="en-US" altLang="ja-JP" sz="2000" dirty="0"/>
          </a:p>
        </p:txBody>
      </p:sp>
    </p:spTree>
    <p:extLst>
      <p:ext uri="{BB962C8B-B14F-4D97-AF65-F5344CB8AC3E}">
        <p14:creationId xmlns:p14="http://schemas.microsoft.com/office/powerpoint/2010/main" val="189090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F89C01-981E-A4CB-149A-2D173E3A093A}"/>
              </a:ext>
            </a:extLst>
          </p:cNvPr>
          <p:cNvSpPr>
            <a:spLocks noGrp="1"/>
          </p:cNvSpPr>
          <p:nvPr>
            <p:ph type="title"/>
          </p:nvPr>
        </p:nvSpPr>
        <p:spPr/>
        <p:txBody>
          <a:bodyPr>
            <a:normAutofit/>
          </a:bodyPr>
          <a:lstStyle/>
          <a:p>
            <a:r>
              <a:rPr kumimoji="1" lang="ja-JP" altLang="en-US" sz="3200"/>
              <a:t>完成（確認と公開設定）</a:t>
            </a:r>
            <a:endParaRPr kumimoji="1" lang="ja-JP" altLang="en-US" sz="3200" dirty="0"/>
          </a:p>
        </p:txBody>
      </p:sp>
      <p:pic>
        <p:nvPicPr>
          <p:cNvPr id="4" name="図 3">
            <a:extLst>
              <a:ext uri="{FF2B5EF4-FFF2-40B4-BE49-F238E27FC236}">
                <a16:creationId xmlns:a16="http://schemas.microsoft.com/office/drawing/2014/main" id="{1AC001CF-B33E-184C-2E9E-D82E44EC816C}"/>
              </a:ext>
            </a:extLst>
          </p:cNvPr>
          <p:cNvPicPr>
            <a:picLocks noChangeAspect="1"/>
          </p:cNvPicPr>
          <p:nvPr/>
        </p:nvPicPr>
        <p:blipFill>
          <a:blip r:embed="rId2"/>
          <a:stretch>
            <a:fillRect/>
          </a:stretch>
        </p:blipFill>
        <p:spPr>
          <a:xfrm>
            <a:off x="475090" y="1522906"/>
            <a:ext cx="4076910" cy="1339919"/>
          </a:xfrm>
          <a:prstGeom prst="rect">
            <a:avLst/>
          </a:prstGeom>
          <a:ln>
            <a:solidFill>
              <a:schemeClr val="tx1"/>
            </a:solidFill>
          </a:ln>
        </p:spPr>
      </p:pic>
      <p:sp>
        <p:nvSpPr>
          <p:cNvPr id="6" name="テキスト ボックス 5">
            <a:extLst>
              <a:ext uri="{FF2B5EF4-FFF2-40B4-BE49-F238E27FC236}">
                <a16:creationId xmlns:a16="http://schemas.microsoft.com/office/drawing/2014/main" id="{5DCEA0AB-1824-69F7-46AB-B65BE869E88D}"/>
              </a:ext>
            </a:extLst>
          </p:cNvPr>
          <p:cNvSpPr txBox="1"/>
          <p:nvPr/>
        </p:nvSpPr>
        <p:spPr>
          <a:xfrm>
            <a:off x="6095999" y="1446706"/>
            <a:ext cx="5190067" cy="584775"/>
          </a:xfrm>
          <a:prstGeom prst="rect">
            <a:avLst/>
          </a:prstGeom>
          <a:noFill/>
        </p:spPr>
        <p:txBody>
          <a:bodyPr wrap="square">
            <a:spAutoFit/>
          </a:bodyPr>
          <a:lstStyle/>
          <a:p>
            <a:pPr marL="800100" lvl="1" indent="-342900">
              <a:spcAft>
                <a:spcPts val="600"/>
              </a:spcAft>
              <a:buFont typeface="+mj-lt"/>
              <a:buAutoNum type="arabicPeriod"/>
            </a:pPr>
            <a:r>
              <a:rPr kumimoji="1" lang="ja-JP" altLang="en-US" sz="3200" dirty="0"/>
              <a:t>タイトルを入力</a:t>
            </a:r>
            <a:endParaRPr kumimoji="1" lang="en-US" altLang="ja-JP" sz="3200" dirty="0"/>
          </a:p>
        </p:txBody>
      </p:sp>
      <p:pic>
        <p:nvPicPr>
          <p:cNvPr id="8" name="図 7">
            <a:extLst>
              <a:ext uri="{FF2B5EF4-FFF2-40B4-BE49-F238E27FC236}">
                <a16:creationId xmlns:a16="http://schemas.microsoft.com/office/drawing/2014/main" id="{A466BD80-D624-FD28-4901-A227F3DBCA39}"/>
              </a:ext>
            </a:extLst>
          </p:cNvPr>
          <p:cNvPicPr>
            <a:picLocks noChangeAspect="1"/>
          </p:cNvPicPr>
          <p:nvPr/>
        </p:nvPicPr>
        <p:blipFill rotWithShape="1">
          <a:blip r:embed="rId3"/>
          <a:srcRect b="54029"/>
          <a:stretch/>
        </p:blipFill>
        <p:spPr>
          <a:xfrm>
            <a:off x="475090" y="3602528"/>
            <a:ext cx="3943553" cy="785295"/>
          </a:xfrm>
          <a:prstGeom prst="rect">
            <a:avLst/>
          </a:prstGeom>
          <a:ln>
            <a:solidFill>
              <a:schemeClr val="tx1"/>
            </a:solidFill>
          </a:ln>
        </p:spPr>
      </p:pic>
      <p:sp>
        <p:nvSpPr>
          <p:cNvPr id="9" name="正方形/長方形 8">
            <a:extLst>
              <a:ext uri="{FF2B5EF4-FFF2-40B4-BE49-F238E27FC236}">
                <a16:creationId xmlns:a16="http://schemas.microsoft.com/office/drawing/2014/main" id="{B3E9DC4C-E33A-B15F-8A99-CA6F4F80B56C}"/>
              </a:ext>
            </a:extLst>
          </p:cNvPr>
          <p:cNvSpPr/>
          <p:nvPr/>
        </p:nvSpPr>
        <p:spPr>
          <a:xfrm>
            <a:off x="609600" y="1778009"/>
            <a:ext cx="2184400" cy="534654"/>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039A4560-BC9E-176A-2484-C1FAA1693EF5}"/>
              </a:ext>
            </a:extLst>
          </p:cNvPr>
          <p:cNvSpPr/>
          <p:nvPr/>
        </p:nvSpPr>
        <p:spPr>
          <a:xfrm>
            <a:off x="187532" y="1409507"/>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 name="矢印: 下 2">
            <a:extLst>
              <a:ext uri="{FF2B5EF4-FFF2-40B4-BE49-F238E27FC236}">
                <a16:creationId xmlns:a16="http://schemas.microsoft.com/office/drawing/2014/main" id="{00320096-5465-FEDF-7D46-CCEA724B91CA}"/>
              </a:ext>
            </a:extLst>
          </p:cNvPr>
          <p:cNvSpPr/>
          <p:nvPr/>
        </p:nvSpPr>
        <p:spPr>
          <a:xfrm>
            <a:off x="2290261" y="2977936"/>
            <a:ext cx="446568" cy="534654"/>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248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AE81290-E946-2BC4-1E33-69AC84952A1E}"/>
              </a:ext>
            </a:extLst>
          </p:cNvPr>
          <p:cNvPicPr>
            <a:picLocks noChangeAspect="1"/>
          </p:cNvPicPr>
          <p:nvPr/>
        </p:nvPicPr>
        <p:blipFill rotWithShape="1">
          <a:blip r:embed="rId2"/>
          <a:srcRect b="21958"/>
          <a:stretch/>
        </p:blipFill>
        <p:spPr>
          <a:xfrm>
            <a:off x="3086497" y="1399535"/>
            <a:ext cx="3001433" cy="3974970"/>
          </a:xfrm>
          <a:prstGeom prst="rect">
            <a:avLst/>
          </a:prstGeom>
          <a:ln>
            <a:solidFill>
              <a:schemeClr val="tx1"/>
            </a:solidFill>
          </a:ln>
        </p:spPr>
      </p:pic>
      <p:pic>
        <p:nvPicPr>
          <p:cNvPr id="12" name="図 11">
            <a:extLst>
              <a:ext uri="{FF2B5EF4-FFF2-40B4-BE49-F238E27FC236}">
                <a16:creationId xmlns:a16="http://schemas.microsoft.com/office/drawing/2014/main" id="{6CA7D9C7-75E1-3443-59EA-3545B2675CC6}"/>
              </a:ext>
            </a:extLst>
          </p:cNvPr>
          <p:cNvPicPr>
            <a:picLocks noChangeAspect="1"/>
          </p:cNvPicPr>
          <p:nvPr/>
        </p:nvPicPr>
        <p:blipFill>
          <a:blip r:embed="rId3"/>
          <a:stretch>
            <a:fillRect/>
          </a:stretch>
        </p:blipFill>
        <p:spPr>
          <a:xfrm>
            <a:off x="366859" y="1409507"/>
            <a:ext cx="2633134" cy="4194372"/>
          </a:xfrm>
          <a:prstGeom prst="rect">
            <a:avLst/>
          </a:prstGeom>
          <a:ln>
            <a:solidFill>
              <a:schemeClr val="tx1"/>
            </a:solidFill>
          </a:ln>
        </p:spPr>
      </p:pic>
      <p:sp>
        <p:nvSpPr>
          <p:cNvPr id="2" name="タイトル 1">
            <a:extLst>
              <a:ext uri="{FF2B5EF4-FFF2-40B4-BE49-F238E27FC236}">
                <a16:creationId xmlns:a16="http://schemas.microsoft.com/office/drawing/2014/main" id="{EAF89C01-981E-A4CB-149A-2D173E3A093A}"/>
              </a:ext>
            </a:extLst>
          </p:cNvPr>
          <p:cNvSpPr>
            <a:spLocks noGrp="1"/>
          </p:cNvSpPr>
          <p:nvPr>
            <p:ph type="title"/>
          </p:nvPr>
        </p:nvSpPr>
        <p:spPr/>
        <p:txBody>
          <a:bodyPr>
            <a:normAutofit/>
          </a:bodyPr>
          <a:lstStyle/>
          <a:p>
            <a:r>
              <a:rPr kumimoji="1" lang="ja-JP" altLang="en-US" sz="3200"/>
              <a:t>完成（確認と公開設定）</a:t>
            </a:r>
            <a:endParaRPr kumimoji="1" lang="ja-JP" altLang="en-US" sz="3200" dirty="0"/>
          </a:p>
        </p:txBody>
      </p:sp>
      <p:sp>
        <p:nvSpPr>
          <p:cNvPr id="6" name="テキスト ボックス 5">
            <a:extLst>
              <a:ext uri="{FF2B5EF4-FFF2-40B4-BE49-F238E27FC236}">
                <a16:creationId xmlns:a16="http://schemas.microsoft.com/office/drawing/2014/main" id="{5DCEA0AB-1824-69F7-46AB-B65BE869E88D}"/>
              </a:ext>
            </a:extLst>
          </p:cNvPr>
          <p:cNvSpPr txBox="1"/>
          <p:nvPr/>
        </p:nvSpPr>
        <p:spPr>
          <a:xfrm>
            <a:off x="6652264" y="1283049"/>
            <a:ext cx="5190067" cy="2015936"/>
          </a:xfrm>
          <a:prstGeom prst="rect">
            <a:avLst/>
          </a:prstGeom>
          <a:noFill/>
        </p:spPr>
        <p:txBody>
          <a:bodyPr wrap="square">
            <a:spAutoFit/>
          </a:bodyPr>
          <a:lstStyle/>
          <a:p>
            <a:pPr marL="800100" lvl="1" indent="-342900">
              <a:spcAft>
                <a:spcPts val="600"/>
              </a:spcAft>
              <a:buFont typeface="+mj-lt"/>
              <a:buAutoNum type="arabicPeriod"/>
            </a:pPr>
            <a:r>
              <a:rPr kumimoji="1" lang="ja-JP" altLang="en-US" sz="2400" dirty="0"/>
              <a:t>タイトルを入力</a:t>
            </a:r>
            <a:endParaRPr kumimoji="1" lang="en-US" altLang="ja-JP" sz="2400" dirty="0"/>
          </a:p>
          <a:p>
            <a:pPr marL="800100" lvl="1" indent="-342900">
              <a:spcAft>
                <a:spcPts val="600"/>
              </a:spcAft>
              <a:buFont typeface="+mj-lt"/>
              <a:buAutoNum type="arabicPeriod"/>
            </a:pPr>
            <a:r>
              <a:rPr lang="ja-JP" altLang="en-US" sz="3200" dirty="0"/>
              <a:t>表示設定を「公開」に変え、公開時間を確認し「更新」をクリック</a:t>
            </a:r>
            <a:endParaRPr kumimoji="1" lang="en-US" altLang="ja-JP" sz="3200" dirty="0"/>
          </a:p>
        </p:txBody>
      </p:sp>
      <p:sp>
        <p:nvSpPr>
          <p:cNvPr id="9" name="正方形/長方形 8">
            <a:extLst>
              <a:ext uri="{FF2B5EF4-FFF2-40B4-BE49-F238E27FC236}">
                <a16:creationId xmlns:a16="http://schemas.microsoft.com/office/drawing/2014/main" id="{B3E9DC4C-E33A-B15F-8A99-CA6F4F80B56C}"/>
              </a:ext>
            </a:extLst>
          </p:cNvPr>
          <p:cNvSpPr/>
          <p:nvPr/>
        </p:nvSpPr>
        <p:spPr>
          <a:xfrm>
            <a:off x="3471334" y="1594884"/>
            <a:ext cx="2382112" cy="318975"/>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039A4560-BC9E-176A-2484-C1FAA1693EF5}"/>
              </a:ext>
            </a:extLst>
          </p:cNvPr>
          <p:cNvSpPr/>
          <p:nvPr/>
        </p:nvSpPr>
        <p:spPr>
          <a:xfrm>
            <a:off x="199389" y="2179995"/>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2</a:t>
            </a:r>
            <a:endParaRPr kumimoji="1" lang="ja-JP" altLang="en-US" dirty="0"/>
          </a:p>
        </p:txBody>
      </p:sp>
      <p:sp>
        <p:nvSpPr>
          <p:cNvPr id="7" name="正方形/長方形 6">
            <a:extLst>
              <a:ext uri="{FF2B5EF4-FFF2-40B4-BE49-F238E27FC236}">
                <a16:creationId xmlns:a16="http://schemas.microsoft.com/office/drawing/2014/main" id="{D5C4A3D8-F4AB-6412-617C-CA607B1005A5}"/>
              </a:ext>
            </a:extLst>
          </p:cNvPr>
          <p:cNvSpPr/>
          <p:nvPr/>
        </p:nvSpPr>
        <p:spPr>
          <a:xfrm>
            <a:off x="466664" y="3042883"/>
            <a:ext cx="2403536" cy="249431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BAD4B0C9-7F15-D7BB-B113-CDA6261DEA8D}"/>
              </a:ext>
            </a:extLst>
          </p:cNvPr>
          <p:cNvSpPr/>
          <p:nvPr/>
        </p:nvSpPr>
        <p:spPr>
          <a:xfrm>
            <a:off x="743626" y="2701203"/>
            <a:ext cx="2184400" cy="25134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C26AA67C-0C0F-4C05-8ECD-EC20CC70DCD8}"/>
              </a:ext>
            </a:extLst>
          </p:cNvPr>
          <p:cNvSpPr/>
          <p:nvPr/>
        </p:nvSpPr>
        <p:spPr>
          <a:xfrm>
            <a:off x="3415046" y="1996520"/>
            <a:ext cx="2438400" cy="326659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8B446574-5B8F-0CF8-23D6-8706EFCE6FE8}"/>
              </a:ext>
            </a:extLst>
          </p:cNvPr>
          <p:cNvSpPr txBox="1"/>
          <p:nvPr/>
        </p:nvSpPr>
        <p:spPr>
          <a:xfrm>
            <a:off x="3086497" y="5561120"/>
            <a:ext cx="4147899" cy="646331"/>
          </a:xfrm>
          <a:prstGeom prst="rect">
            <a:avLst/>
          </a:prstGeom>
          <a:noFill/>
        </p:spPr>
        <p:txBody>
          <a:bodyPr wrap="square" rtlCol="0">
            <a:spAutoFit/>
          </a:bodyPr>
          <a:lstStyle/>
          <a:p>
            <a:r>
              <a:rPr kumimoji="1" lang="ja-JP" altLang="en-US" b="1" dirty="0">
                <a:solidFill>
                  <a:schemeClr val="accent1"/>
                </a:solidFill>
              </a:rPr>
              <a:t>時間</a:t>
            </a:r>
            <a:r>
              <a:rPr kumimoji="1" lang="ja-JP" altLang="en-US" dirty="0"/>
              <a:t>は「公開」の横の日付をクリックするとタブが出てきて変更できます</a:t>
            </a:r>
          </a:p>
        </p:txBody>
      </p:sp>
      <p:sp>
        <p:nvSpPr>
          <p:cNvPr id="15" name="テキスト ボックス 14">
            <a:extLst>
              <a:ext uri="{FF2B5EF4-FFF2-40B4-BE49-F238E27FC236}">
                <a16:creationId xmlns:a16="http://schemas.microsoft.com/office/drawing/2014/main" id="{059B52C1-F294-6D4B-0810-2C8DE560C79D}"/>
              </a:ext>
            </a:extLst>
          </p:cNvPr>
          <p:cNvSpPr txBox="1"/>
          <p:nvPr/>
        </p:nvSpPr>
        <p:spPr>
          <a:xfrm>
            <a:off x="7048511" y="3647601"/>
            <a:ext cx="2954655" cy="369332"/>
          </a:xfrm>
          <a:prstGeom prst="rect">
            <a:avLst/>
          </a:prstGeom>
          <a:noFill/>
        </p:spPr>
        <p:txBody>
          <a:bodyPr wrap="none" rtlCol="0">
            <a:spAutoFit/>
          </a:bodyPr>
          <a:lstStyle/>
          <a:p>
            <a:r>
              <a:rPr kumimoji="1" lang="ja-JP" altLang="en-US" b="1" dirty="0">
                <a:solidFill>
                  <a:schemeClr val="accent2"/>
                </a:solidFill>
              </a:rPr>
              <a:t>記事の作成～公開まで完了</a:t>
            </a:r>
          </a:p>
        </p:txBody>
      </p:sp>
      <p:sp>
        <p:nvSpPr>
          <p:cNvPr id="4" name="テキスト ボックス 3">
            <a:extLst>
              <a:ext uri="{FF2B5EF4-FFF2-40B4-BE49-F238E27FC236}">
                <a16:creationId xmlns:a16="http://schemas.microsoft.com/office/drawing/2014/main" id="{6CD1CAE7-85BB-39F1-6691-A2BF25EC4CC5}"/>
              </a:ext>
            </a:extLst>
          </p:cNvPr>
          <p:cNvSpPr txBox="1"/>
          <p:nvPr/>
        </p:nvSpPr>
        <p:spPr>
          <a:xfrm>
            <a:off x="-167401" y="5694214"/>
            <a:ext cx="1626783" cy="369332"/>
          </a:xfrm>
          <a:prstGeom prst="rect">
            <a:avLst/>
          </a:prstGeom>
          <a:noFill/>
        </p:spPr>
        <p:txBody>
          <a:bodyPr wrap="square">
            <a:spAutoFit/>
          </a:bodyPr>
          <a:lstStyle/>
          <a:p>
            <a:pPr lvl="1">
              <a:spcAft>
                <a:spcPts val="600"/>
              </a:spcAft>
            </a:pPr>
            <a:r>
              <a:rPr lang="ja-JP" altLang="en-US" b="1" dirty="0">
                <a:solidFill>
                  <a:schemeClr val="accent2"/>
                </a:solidFill>
              </a:rPr>
              <a:t>表示設定</a:t>
            </a:r>
            <a:endParaRPr lang="en-US" altLang="ja-JP" sz="1800" b="1" dirty="0">
              <a:solidFill>
                <a:schemeClr val="accent2"/>
              </a:solidFill>
            </a:endParaRPr>
          </a:p>
        </p:txBody>
      </p:sp>
    </p:spTree>
    <p:extLst>
      <p:ext uri="{BB962C8B-B14F-4D97-AF65-F5344CB8AC3E}">
        <p14:creationId xmlns:p14="http://schemas.microsoft.com/office/powerpoint/2010/main" val="354828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：その他・オプション</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490135" y="1094784"/>
            <a:ext cx="5346265" cy="3877985"/>
          </a:xfrm>
          <a:prstGeom prst="rect">
            <a:avLst/>
          </a:prstGeom>
          <a:noFill/>
        </p:spPr>
        <p:txBody>
          <a:bodyPr wrap="square" rtlCol="0">
            <a:spAutoFit/>
          </a:bodyPr>
          <a:lstStyle/>
          <a:p>
            <a:pPr marL="457200" indent="-457200">
              <a:spcAft>
                <a:spcPts val="1200"/>
              </a:spcAft>
              <a:buFont typeface="+mj-lt"/>
              <a:buAutoNum type="arabicPeriod"/>
            </a:pPr>
            <a:r>
              <a:rPr lang="ja-JP" altLang="en-US" sz="2400" dirty="0"/>
              <a:t>イベントセミナーの概要記載部分テンプレート</a:t>
            </a:r>
            <a:endParaRPr lang="en-US" altLang="ja-JP" sz="2400" dirty="0"/>
          </a:p>
          <a:p>
            <a:pPr>
              <a:spcAft>
                <a:spcPts val="1200"/>
              </a:spcAft>
            </a:pPr>
            <a:r>
              <a:rPr lang="ja-JP" altLang="en-US" dirty="0"/>
              <a:t>イベントセミナーの記事でよく使われている概要記載部分をテンプレートパーツ化しました</a:t>
            </a:r>
            <a:endParaRPr lang="en-US" altLang="ja-JP" dirty="0"/>
          </a:p>
          <a:p>
            <a:pPr>
              <a:spcAft>
                <a:spcPts val="1200"/>
              </a:spcAft>
            </a:pPr>
            <a:r>
              <a:rPr lang="ja-JP" altLang="en-US" sz="2400" dirty="0"/>
              <a:t>ブロックの追加→パターン→マイパターン→「開催概要」で挿入します</a:t>
            </a:r>
            <a:endParaRPr lang="en-US" altLang="ja-JP" sz="2400" dirty="0"/>
          </a:p>
          <a:p>
            <a:pPr>
              <a:spcAft>
                <a:spcPts val="1200"/>
              </a:spcAft>
            </a:pPr>
            <a:endParaRPr lang="en-US" altLang="ja-JP" sz="2400" dirty="0"/>
          </a:p>
          <a:p>
            <a:pPr>
              <a:spcAft>
                <a:spcPts val="1200"/>
              </a:spcAft>
            </a:pPr>
            <a:endParaRPr lang="en-US" altLang="ja-JP" sz="2000" dirty="0"/>
          </a:p>
          <a:p>
            <a:pPr>
              <a:spcAft>
                <a:spcPts val="1200"/>
              </a:spcAft>
            </a:pPr>
            <a:endParaRPr lang="en-US" altLang="ja-JP" sz="2000" dirty="0"/>
          </a:p>
        </p:txBody>
      </p:sp>
      <p:pic>
        <p:nvPicPr>
          <p:cNvPr id="26" name="図 25">
            <a:extLst>
              <a:ext uri="{FF2B5EF4-FFF2-40B4-BE49-F238E27FC236}">
                <a16:creationId xmlns:a16="http://schemas.microsoft.com/office/drawing/2014/main" id="{6F750CE4-B55A-7564-EA8F-E9F0F9AE4708}"/>
              </a:ext>
            </a:extLst>
          </p:cNvPr>
          <p:cNvPicPr>
            <a:picLocks noChangeAspect="1"/>
          </p:cNvPicPr>
          <p:nvPr/>
        </p:nvPicPr>
        <p:blipFill rotWithShape="1">
          <a:blip r:embed="rId2"/>
          <a:srcRect t="3055" b="41829"/>
          <a:stretch/>
        </p:blipFill>
        <p:spPr>
          <a:xfrm>
            <a:off x="355600" y="1094784"/>
            <a:ext cx="5003800" cy="2715216"/>
          </a:xfrm>
          <a:prstGeom prst="rect">
            <a:avLst/>
          </a:prstGeom>
          <a:ln>
            <a:solidFill>
              <a:schemeClr val="tx1"/>
            </a:solidFill>
          </a:ln>
        </p:spPr>
      </p:pic>
      <p:sp>
        <p:nvSpPr>
          <p:cNvPr id="27" name="正方形/長方形 26">
            <a:extLst>
              <a:ext uri="{FF2B5EF4-FFF2-40B4-BE49-F238E27FC236}">
                <a16:creationId xmlns:a16="http://schemas.microsoft.com/office/drawing/2014/main" id="{E8B7336B-385B-56DF-BC3A-DACDA73E4B70}"/>
              </a:ext>
            </a:extLst>
          </p:cNvPr>
          <p:cNvSpPr/>
          <p:nvPr/>
        </p:nvSpPr>
        <p:spPr>
          <a:xfrm>
            <a:off x="3191931" y="2040466"/>
            <a:ext cx="2055120" cy="863601"/>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72D350A2-A51B-7DD3-6816-8E8E0D36C133}"/>
              </a:ext>
            </a:extLst>
          </p:cNvPr>
          <p:cNvSpPr/>
          <p:nvPr/>
        </p:nvSpPr>
        <p:spPr>
          <a:xfrm>
            <a:off x="3136632" y="2904067"/>
            <a:ext cx="2222768" cy="905933"/>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CDB9DBB-F278-BB2F-38F4-C0A42B45ECF7}"/>
              </a:ext>
            </a:extLst>
          </p:cNvPr>
          <p:cNvSpPr/>
          <p:nvPr/>
        </p:nvSpPr>
        <p:spPr>
          <a:xfrm>
            <a:off x="2857500" y="2560172"/>
            <a:ext cx="558265" cy="5889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1</a:t>
            </a:r>
            <a:endParaRPr kumimoji="1" lang="ja-JP" altLang="en-US" dirty="0"/>
          </a:p>
        </p:txBody>
      </p:sp>
      <p:pic>
        <p:nvPicPr>
          <p:cNvPr id="38" name="図 37">
            <a:extLst>
              <a:ext uri="{FF2B5EF4-FFF2-40B4-BE49-F238E27FC236}">
                <a16:creationId xmlns:a16="http://schemas.microsoft.com/office/drawing/2014/main" id="{150B0B5B-8163-0772-2EED-BE9C73526397}"/>
              </a:ext>
            </a:extLst>
          </p:cNvPr>
          <p:cNvPicPr>
            <a:picLocks noChangeAspect="1"/>
          </p:cNvPicPr>
          <p:nvPr/>
        </p:nvPicPr>
        <p:blipFill rotWithShape="1">
          <a:blip r:embed="rId3"/>
          <a:srcRect r="6559"/>
          <a:stretch/>
        </p:blipFill>
        <p:spPr>
          <a:xfrm>
            <a:off x="382474" y="3954841"/>
            <a:ext cx="3472803" cy="2209848"/>
          </a:xfrm>
          <a:prstGeom prst="rect">
            <a:avLst/>
          </a:prstGeom>
          <a:ln>
            <a:solidFill>
              <a:schemeClr val="tx1"/>
            </a:solidFill>
          </a:ln>
        </p:spPr>
      </p:pic>
      <p:sp>
        <p:nvSpPr>
          <p:cNvPr id="36" name="テキスト ボックス 35">
            <a:extLst>
              <a:ext uri="{FF2B5EF4-FFF2-40B4-BE49-F238E27FC236}">
                <a16:creationId xmlns:a16="http://schemas.microsoft.com/office/drawing/2014/main" id="{30A2784F-9DBA-C680-7848-4552BD2122D0}"/>
              </a:ext>
            </a:extLst>
          </p:cNvPr>
          <p:cNvSpPr txBox="1"/>
          <p:nvPr/>
        </p:nvSpPr>
        <p:spPr>
          <a:xfrm>
            <a:off x="243252" y="6164689"/>
            <a:ext cx="5003799" cy="646331"/>
          </a:xfrm>
          <a:prstGeom prst="rect">
            <a:avLst/>
          </a:prstGeom>
          <a:noFill/>
        </p:spPr>
        <p:txBody>
          <a:bodyPr wrap="square" rtlCol="0">
            <a:spAutoFit/>
          </a:bodyPr>
          <a:lstStyle/>
          <a:p>
            <a:r>
              <a:rPr kumimoji="1" lang="ja-JP" altLang="en-US" dirty="0"/>
              <a:t>日程 </a:t>
            </a:r>
            <a:r>
              <a:rPr kumimoji="1" lang="en-US" altLang="ja-JP" dirty="0"/>
              <a:t>/ </a:t>
            </a:r>
            <a:r>
              <a:rPr kumimoji="1" lang="ja-JP" altLang="en-US" dirty="0"/>
              <a:t>方法 </a:t>
            </a:r>
            <a:r>
              <a:rPr kumimoji="1" lang="en-US" altLang="ja-JP" dirty="0"/>
              <a:t>/ </a:t>
            </a:r>
            <a:r>
              <a:rPr kumimoji="1" lang="ja-JP" altLang="en-US" dirty="0"/>
              <a:t>料金 </a:t>
            </a:r>
            <a:r>
              <a:rPr kumimoji="1" lang="en-US" altLang="ja-JP" dirty="0"/>
              <a:t>/ </a:t>
            </a:r>
            <a:r>
              <a:rPr kumimoji="1" lang="ja-JP" altLang="en-US" dirty="0"/>
              <a:t>申し込み方法　の</a:t>
            </a:r>
            <a:r>
              <a:rPr kumimoji="1" lang="en-US" altLang="ja-JP" dirty="0"/>
              <a:t>4</a:t>
            </a:r>
            <a:r>
              <a:rPr kumimoji="1" lang="ja-JP" altLang="en-US" dirty="0"/>
              <a:t>項目を設けていて、記事ごとに書き換えられます</a:t>
            </a:r>
            <a:endParaRPr kumimoji="1" lang="en-US" altLang="ja-JP" dirty="0"/>
          </a:p>
        </p:txBody>
      </p:sp>
      <p:pic>
        <p:nvPicPr>
          <p:cNvPr id="40" name="図 39">
            <a:extLst>
              <a:ext uri="{FF2B5EF4-FFF2-40B4-BE49-F238E27FC236}">
                <a16:creationId xmlns:a16="http://schemas.microsoft.com/office/drawing/2014/main" id="{87EB719B-59C9-5164-5448-E30EDD492BF9}"/>
              </a:ext>
            </a:extLst>
          </p:cNvPr>
          <p:cNvPicPr>
            <a:picLocks noChangeAspect="1"/>
          </p:cNvPicPr>
          <p:nvPr/>
        </p:nvPicPr>
        <p:blipFill>
          <a:blip r:embed="rId4"/>
          <a:stretch>
            <a:fillRect/>
          </a:stretch>
        </p:blipFill>
        <p:spPr>
          <a:xfrm>
            <a:off x="5541153" y="3954841"/>
            <a:ext cx="4267493" cy="2190160"/>
          </a:xfrm>
          <a:prstGeom prst="rect">
            <a:avLst/>
          </a:prstGeom>
          <a:ln>
            <a:solidFill>
              <a:schemeClr val="tx1"/>
            </a:solidFill>
          </a:ln>
        </p:spPr>
      </p:pic>
      <p:sp>
        <p:nvSpPr>
          <p:cNvPr id="45" name="テキスト ボックス 44">
            <a:extLst>
              <a:ext uri="{FF2B5EF4-FFF2-40B4-BE49-F238E27FC236}">
                <a16:creationId xmlns:a16="http://schemas.microsoft.com/office/drawing/2014/main" id="{158E8613-2669-13B0-090A-7E33BC03C731}"/>
              </a:ext>
            </a:extLst>
          </p:cNvPr>
          <p:cNvSpPr txBox="1"/>
          <p:nvPr/>
        </p:nvSpPr>
        <p:spPr>
          <a:xfrm>
            <a:off x="5541153" y="6164688"/>
            <a:ext cx="5003799" cy="646331"/>
          </a:xfrm>
          <a:prstGeom prst="rect">
            <a:avLst/>
          </a:prstGeom>
          <a:noFill/>
        </p:spPr>
        <p:txBody>
          <a:bodyPr wrap="square" rtlCol="0">
            <a:spAutoFit/>
          </a:bodyPr>
          <a:lstStyle/>
          <a:p>
            <a:r>
              <a:rPr lang="ja-JP" altLang="en-US" dirty="0"/>
              <a:t>あらかじめ設定していたレイアウトスタイルで表示されます</a:t>
            </a:r>
            <a:endParaRPr kumimoji="1" lang="en-US" altLang="ja-JP" dirty="0"/>
          </a:p>
        </p:txBody>
      </p:sp>
      <p:sp>
        <p:nvSpPr>
          <p:cNvPr id="46" name="テキスト ボックス 45">
            <a:extLst>
              <a:ext uri="{FF2B5EF4-FFF2-40B4-BE49-F238E27FC236}">
                <a16:creationId xmlns:a16="http://schemas.microsoft.com/office/drawing/2014/main" id="{CC71FAFF-32F1-FCA4-F088-DE913071B2BE}"/>
              </a:ext>
            </a:extLst>
          </p:cNvPr>
          <p:cNvSpPr txBox="1"/>
          <p:nvPr/>
        </p:nvSpPr>
        <p:spPr>
          <a:xfrm>
            <a:off x="8255000" y="4301067"/>
            <a:ext cx="1338828" cy="369332"/>
          </a:xfrm>
          <a:prstGeom prst="rect">
            <a:avLst/>
          </a:prstGeom>
          <a:noFill/>
        </p:spPr>
        <p:txBody>
          <a:bodyPr wrap="none" rtlCol="0">
            <a:spAutoFit/>
          </a:bodyPr>
          <a:lstStyle/>
          <a:p>
            <a:r>
              <a:rPr kumimoji="1" lang="ja-JP" altLang="en-US" dirty="0">
                <a:solidFill>
                  <a:schemeClr val="accent2"/>
                </a:solidFill>
              </a:rPr>
              <a:t>実際の表示</a:t>
            </a:r>
          </a:p>
        </p:txBody>
      </p:sp>
      <p:sp>
        <p:nvSpPr>
          <p:cNvPr id="48" name="テキスト ボックス 47">
            <a:extLst>
              <a:ext uri="{FF2B5EF4-FFF2-40B4-BE49-F238E27FC236}">
                <a16:creationId xmlns:a16="http://schemas.microsoft.com/office/drawing/2014/main" id="{2F0C97C9-9E71-CB32-030D-A417B4EF243E}"/>
              </a:ext>
            </a:extLst>
          </p:cNvPr>
          <p:cNvSpPr txBox="1"/>
          <p:nvPr/>
        </p:nvSpPr>
        <p:spPr>
          <a:xfrm>
            <a:off x="9880600" y="3977901"/>
            <a:ext cx="2311400" cy="646331"/>
          </a:xfrm>
          <a:prstGeom prst="rect">
            <a:avLst/>
          </a:prstGeom>
          <a:noFill/>
          <a:ln>
            <a:solidFill>
              <a:schemeClr val="bg1"/>
            </a:solidFill>
          </a:ln>
        </p:spPr>
        <p:txBody>
          <a:bodyPr wrap="square">
            <a:spAutoFit/>
          </a:bodyPr>
          <a:lstStyle/>
          <a:p>
            <a:r>
              <a:rPr kumimoji="1" lang="ja-JP" altLang="en-US" sz="1200" dirty="0">
                <a:solidFill>
                  <a:schemeClr val="accent2"/>
                </a:solidFill>
              </a:rPr>
              <a:t>プレビュー表示だと表示確認できない場合があります</a:t>
            </a:r>
            <a:endParaRPr kumimoji="1" lang="en-US" altLang="ja-JP" sz="1200" dirty="0">
              <a:solidFill>
                <a:schemeClr val="accent2"/>
              </a:solidFill>
            </a:endParaRPr>
          </a:p>
          <a:p>
            <a:r>
              <a:rPr lang="ja-JP" altLang="en-US" sz="1200" dirty="0">
                <a:solidFill>
                  <a:schemeClr val="accent2"/>
                </a:solidFill>
              </a:rPr>
              <a:t>更新をおすすめします</a:t>
            </a:r>
            <a:endParaRPr lang="en-US" altLang="ja-JP" sz="1200" dirty="0">
              <a:solidFill>
                <a:schemeClr val="accent2"/>
              </a:solidFill>
            </a:endParaRPr>
          </a:p>
        </p:txBody>
      </p:sp>
    </p:spTree>
    <p:extLst>
      <p:ext uri="{BB962C8B-B14F-4D97-AF65-F5344CB8AC3E}">
        <p14:creationId xmlns:p14="http://schemas.microsoft.com/office/powerpoint/2010/main" val="3222585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3200" b="1" dirty="0"/>
              <a:t>固定ぺージ編集の手順</a:t>
            </a:r>
            <a:r>
              <a:rPr lang="ja-JP" altLang="en-US" sz="3200" b="1" dirty="0"/>
              <a:t>：</a:t>
            </a:r>
            <a:endParaRPr kumimoji="1" lang="ja-JP" altLang="en-US" sz="3200" b="1" dirty="0">
              <a:solidFill>
                <a:schemeClr val="accent2"/>
              </a:solidFill>
            </a:endParaRPr>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454443" y="1242110"/>
            <a:ext cx="4694559" cy="1800493"/>
          </a:xfrm>
          <a:prstGeom prst="rect">
            <a:avLst/>
          </a:prstGeom>
          <a:noFill/>
        </p:spPr>
        <p:txBody>
          <a:bodyPr wrap="square" rtlCol="0">
            <a:spAutoFit/>
          </a:bodyPr>
          <a:lstStyle/>
          <a:p>
            <a:pPr marL="800100" lvl="1" indent="-342900">
              <a:spcAft>
                <a:spcPts val="600"/>
              </a:spcAft>
              <a:buFont typeface="+mj-lt"/>
              <a:buAutoNum type="arabicPeriod"/>
            </a:pPr>
            <a:r>
              <a:rPr kumimoji="1" lang="ja-JP" altLang="en-US" sz="2400" dirty="0"/>
              <a:t>文章編集</a:t>
            </a:r>
            <a:endParaRPr kumimoji="1" lang="en-US" altLang="ja-JP" sz="2400" dirty="0"/>
          </a:p>
          <a:p>
            <a:pPr marL="800100" lvl="1" indent="-342900">
              <a:spcAft>
                <a:spcPts val="600"/>
              </a:spcAft>
              <a:buFont typeface="+mj-lt"/>
              <a:buAutoNum type="arabicPeriod"/>
            </a:pPr>
            <a:r>
              <a:rPr lang="ja-JP" altLang="en-US" sz="2400" dirty="0"/>
              <a:t>画像編集</a:t>
            </a:r>
            <a:endParaRPr kumimoji="1" lang="en-US" altLang="ja-JP" sz="2400" dirty="0"/>
          </a:p>
          <a:p>
            <a:pPr marL="800100" lvl="1" indent="-342900">
              <a:spcAft>
                <a:spcPts val="600"/>
              </a:spcAft>
              <a:buFont typeface="+mj-lt"/>
              <a:buAutoNum type="arabicPeriod"/>
            </a:pPr>
            <a:r>
              <a:rPr lang="ja-JP" altLang="en-US" sz="2400" dirty="0"/>
              <a:t>テーブル編集</a:t>
            </a:r>
            <a:endParaRPr lang="en-US" altLang="ja-JP" sz="2400" dirty="0"/>
          </a:p>
          <a:p>
            <a:pPr marL="800100" lvl="1" indent="-342900">
              <a:spcAft>
                <a:spcPts val="600"/>
              </a:spcAft>
              <a:buFont typeface="+mj-lt"/>
              <a:buAutoNum type="arabicPeriod"/>
            </a:pPr>
            <a:r>
              <a:rPr kumimoji="1" lang="ja-JP" altLang="en-US" sz="2400" dirty="0"/>
              <a:t>リンクボタン編集</a:t>
            </a:r>
          </a:p>
        </p:txBody>
      </p:sp>
      <p:sp>
        <p:nvSpPr>
          <p:cNvPr id="3" name="テキスト ボックス 2">
            <a:extLst>
              <a:ext uri="{FF2B5EF4-FFF2-40B4-BE49-F238E27FC236}">
                <a16:creationId xmlns:a16="http://schemas.microsoft.com/office/drawing/2014/main" id="{6CAEA32D-0317-42DC-DDC3-DFDC692A1F6D}"/>
              </a:ext>
            </a:extLst>
          </p:cNvPr>
          <p:cNvSpPr txBox="1"/>
          <p:nvPr/>
        </p:nvSpPr>
        <p:spPr>
          <a:xfrm>
            <a:off x="914025" y="3244334"/>
            <a:ext cx="3775393" cy="369332"/>
          </a:xfrm>
          <a:prstGeom prst="rect">
            <a:avLst/>
          </a:prstGeom>
          <a:noFill/>
        </p:spPr>
        <p:txBody>
          <a:bodyPr wrap="none" rtlCol="0">
            <a:spAutoFit/>
          </a:bodyPr>
          <a:lstStyle/>
          <a:p>
            <a:r>
              <a:rPr kumimoji="1" lang="en-US" altLang="ja-JP" b="1" dirty="0">
                <a:solidFill>
                  <a:schemeClr val="accent2"/>
                </a:solidFill>
              </a:rPr>
              <a:t>1</a:t>
            </a:r>
            <a:r>
              <a:rPr kumimoji="1" lang="ja-JP" altLang="en-US" b="1" dirty="0">
                <a:solidFill>
                  <a:schemeClr val="accent2"/>
                </a:solidFill>
              </a:rPr>
              <a:t>～４までは記事の作成と同じです</a:t>
            </a:r>
          </a:p>
        </p:txBody>
      </p:sp>
      <p:sp>
        <p:nvSpPr>
          <p:cNvPr id="9" name="テキスト ボックス 8">
            <a:extLst>
              <a:ext uri="{FF2B5EF4-FFF2-40B4-BE49-F238E27FC236}">
                <a16:creationId xmlns:a16="http://schemas.microsoft.com/office/drawing/2014/main" id="{1D36213A-0C1E-4A84-08A6-FE0E50EA60D0}"/>
              </a:ext>
            </a:extLst>
          </p:cNvPr>
          <p:cNvSpPr txBox="1"/>
          <p:nvPr/>
        </p:nvSpPr>
        <p:spPr>
          <a:xfrm>
            <a:off x="513710" y="3815398"/>
            <a:ext cx="6163537" cy="2292935"/>
          </a:xfrm>
          <a:prstGeom prst="rect">
            <a:avLst/>
          </a:prstGeom>
          <a:noFill/>
        </p:spPr>
        <p:txBody>
          <a:bodyPr wrap="square" rtlCol="0">
            <a:spAutoFit/>
          </a:bodyPr>
          <a:lstStyle/>
          <a:p>
            <a:pPr marL="971550" lvl="1" indent="-514350">
              <a:spcAft>
                <a:spcPts val="600"/>
              </a:spcAft>
              <a:buFont typeface="+mj-lt"/>
              <a:buAutoNum type="arabicPeriod" startAt="5"/>
            </a:pPr>
            <a:r>
              <a:rPr lang="ja-JP" altLang="en-US" sz="3200" dirty="0"/>
              <a:t>編集箇所</a:t>
            </a:r>
            <a:endParaRPr lang="en-US" altLang="ja-JP" sz="3200" dirty="0"/>
          </a:p>
          <a:p>
            <a:pPr marL="971550" lvl="1" indent="-514350">
              <a:spcAft>
                <a:spcPts val="600"/>
              </a:spcAft>
              <a:buFont typeface="+mj-lt"/>
              <a:buAutoNum type="arabicPeriod" startAt="5"/>
            </a:pPr>
            <a:r>
              <a:rPr lang="ja-JP" altLang="en-US" sz="3200" dirty="0"/>
              <a:t>前提説明</a:t>
            </a:r>
            <a:endParaRPr lang="en-US" altLang="ja-JP" sz="3200" dirty="0"/>
          </a:p>
          <a:p>
            <a:pPr marL="971550" lvl="1" indent="-514350">
              <a:spcAft>
                <a:spcPts val="600"/>
              </a:spcAft>
              <a:buFont typeface="+mj-lt"/>
              <a:buAutoNum type="arabicPeriod" startAt="5"/>
            </a:pPr>
            <a:r>
              <a:rPr lang="ja-JP" altLang="en-US" sz="3200" dirty="0"/>
              <a:t>ページ内での編集可能箇所</a:t>
            </a:r>
            <a:endParaRPr lang="en-US" altLang="ja-JP" sz="3200" dirty="0"/>
          </a:p>
          <a:p>
            <a:pPr marL="971550" lvl="1" indent="-514350">
              <a:spcAft>
                <a:spcPts val="600"/>
              </a:spcAft>
              <a:buFont typeface="+mj-lt"/>
              <a:buAutoNum type="arabicPeriod" startAt="5"/>
            </a:pPr>
            <a:r>
              <a:rPr kumimoji="1" lang="ja-JP" altLang="en-US" sz="3200" dirty="0"/>
              <a:t>その他</a:t>
            </a:r>
          </a:p>
        </p:txBody>
      </p:sp>
    </p:spTree>
    <p:extLst>
      <p:ext uri="{BB962C8B-B14F-4D97-AF65-F5344CB8AC3E}">
        <p14:creationId xmlns:p14="http://schemas.microsoft.com/office/powerpoint/2010/main" val="291730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3200" b="1" dirty="0"/>
              <a:t>固定ぺージ編集の手順</a:t>
            </a:r>
            <a:r>
              <a:rPr lang="ja-JP" altLang="en-US" sz="3200" b="1" dirty="0"/>
              <a:t>：</a:t>
            </a:r>
            <a:r>
              <a:rPr lang="ja-JP" altLang="en-US" sz="3200" b="1" dirty="0">
                <a:solidFill>
                  <a:schemeClr val="accent2"/>
                </a:solidFill>
              </a:rPr>
              <a:t>編集箇所</a:t>
            </a:r>
            <a:endParaRPr kumimoji="1" lang="ja-JP" altLang="en-US" sz="3200" b="1" dirty="0">
              <a:solidFill>
                <a:schemeClr val="accent2"/>
              </a:solidFill>
            </a:endParaRPr>
          </a:p>
        </p:txBody>
      </p:sp>
      <p:pic>
        <p:nvPicPr>
          <p:cNvPr id="6" name="図 5">
            <a:extLst>
              <a:ext uri="{FF2B5EF4-FFF2-40B4-BE49-F238E27FC236}">
                <a16:creationId xmlns:a16="http://schemas.microsoft.com/office/drawing/2014/main" id="{A85E7B9E-2DB5-7E81-65C9-48498CCE7014}"/>
              </a:ext>
            </a:extLst>
          </p:cNvPr>
          <p:cNvPicPr>
            <a:picLocks noChangeAspect="1"/>
          </p:cNvPicPr>
          <p:nvPr/>
        </p:nvPicPr>
        <p:blipFill>
          <a:blip r:embed="rId2"/>
          <a:stretch>
            <a:fillRect/>
          </a:stretch>
        </p:blipFill>
        <p:spPr>
          <a:xfrm>
            <a:off x="1180269" y="1201128"/>
            <a:ext cx="2402291" cy="1392237"/>
          </a:xfrm>
          <a:prstGeom prst="rect">
            <a:avLst/>
          </a:prstGeom>
        </p:spPr>
      </p:pic>
      <p:pic>
        <p:nvPicPr>
          <p:cNvPr id="10" name="図 9">
            <a:extLst>
              <a:ext uri="{FF2B5EF4-FFF2-40B4-BE49-F238E27FC236}">
                <a16:creationId xmlns:a16="http://schemas.microsoft.com/office/drawing/2014/main" id="{6D437BA3-4D11-32C3-6B50-C8BDF64AD30D}"/>
              </a:ext>
            </a:extLst>
          </p:cNvPr>
          <p:cNvPicPr>
            <a:picLocks noChangeAspect="1"/>
          </p:cNvPicPr>
          <p:nvPr/>
        </p:nvPicPr>
        <p:blipFill>
          <a:blip r:embed="rId3"/>
          <a:stretch>
            <a:fillRect/>
          </a:stretch>
        </p:blipFill>
        <p:spPr>
          <a:xfrm>
            <a:off x="1045665" y="3100900"/>
            <a:ext cx="5298775" cy="1547302"/>
          </a:xfrm>
          <a:prstGeom prst="rect">
            <a:avLst/>
          </a:prstGeom>
        </p:spPr>
      </p:pic>
      <p:sp>
        <p:nvSpPr>
          <p:cNvPr id="11" name="テキスト ボックス 10">
            <a:extLst>
              <a:ext uri="{FF2B5EF4-FFF2-40B4-BE49-F238E27FC236}">
                <a16:creationId xmlns:a16="http://schemas.microsoft.com/office/drawing/2014/main" id="{FBEB9AD2-31EF-1F68-0471-0D32C95E546B}"/>
              </a:ext>
            </a:extLst>
          </p:cNvPr>
          <p:cNvSpPr txBox="1"/>
          <p:nvPr/>
        </p:nvSpPr>
        <p:spPr>
          <a:xfrm>
            <a:off x="6147735" y="1023705"/>
            <a:ext cx="5179559" cy="2215991"/>
          </a:xfrm>
          <a:prstGeom prst="rect">
            <a:avLst/>
          </a:prstGeom>
          <a:noFill/>
        </p:spPr>
        <p:txBody>
          <a:bodyPr wrap="square" rtlCol="0">
            <a:spAutoFit/>
          </a:bodyPr>
          <a:lstStyle/>
          <a:p>
            <a:pPr marL="342900" indent="-342900">
              <a:spcAft>
                <a:spcPts val="1200"/>
              </a:spcAft>
              <a:buFont typeface="+mj-lt"/>
              <a:buAutoNum type="arabicPeriod"/>
            </a:pPr>
            <a:r>
              <a:rPr lang="ja-JP" altLang="en-US" sz="3200" dirty="0"/>
              <a:t>固定ページをクリックし編集したいページの「編集」をクリックする</a:t>
            </a:r>
            <a:endParaRPr lang="en-US" altLang="ja-JP" sz="3200" dirty="0"/>
          </a:p>
          <a:p>
            <a:pPr>
              <a:spcAft>
                <a:spcPts val="1200"/>
              </a:spcAft>
            </a:pPr>
            <a:r>
              <a:rPr lang="ja-JP" altLang="en-US" sz="1600" dirty="0"/>
              <a:t>固定ページは既に公開されているページの編集になります</a:t>
            </a:r>
            <a:endParaRPr lang="en-US" altLang="ja-JP" sz="1600" dirty="0"/>
          </a:p>
        </p:txBody>
      </p:sp>
      <p:sp>
        <p:nvSpPr>
          <p:cNvPr id="12" name="正方形/長方形 11">
            <a:extLst>
              <a:ext uri="{FF2B5EF4-FFF2-40B4-BE49-F238E27FC236}">
                <a16:creationId xmlns:a16="http://schemas.microsoft.com/office/drawing/2014/main" id="{CE511382-A20F-AF0D-3A85-D84ED3F6817B}"/>
              </a:ext>
            </a:extLst>
          </p:cNvPr>
          <p:cNvSpPr/>
          <p:nvPr/>
        </p:nvSpPr>
        <p:spPr>
          <a:xfrm>
            <a:off x="1716768" y="3640667"/>
            <a:ext cx="601133" cy="330200"/>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3B16B07-3146-7BF8-7F6F-3AA6BAFCE58D}"/>
              </a:ext>
            </a:extLst>
          </p:cNvPr>
          <p:cNvSpPr/>
          <p:nvPr/>
        </p:nvSpPr>
        <p:spPr>
          <a:xfrm>
            <a:off x="1045665" y="1431829"/>
            <a:ext cx="2536895" cy="580768"/>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2D2297F8-ECFC-B4D8-AB72-C1B814B1BF2B}"/>
              </a:ext>
            </a:extLst>
          </p:cNvPr>
          <p:cNvSpPr/>
          <p:nvPr/>
        </p:nvSpPr>
        <p:spPr>
          <a:xfrm>
            <a:off x="730102" y="1146096"/>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5" name="矢印: 下 14">
            <a:extLst>
              <a:ext uri="{FF2B5EF4-FFF2-40B4-BE49-F238E27FC236}">
                <a16:creationId xmlns:a16="http://schemas.microsoft.com/office/drawing/2014/main" id="{60D59B28-35BA-2425-3341-197694D0B37D}"/>
              </a:ext>
            </a:extLst>
          </p:cNvPr>
          <p:cNvSpPr/>
          <p:nvPr/>
        </p:nvSpPr>
        <p:spPr>
          <a:xfrm>
            <a:off x="2169747" y="2693249"/>
            <a:ext cx="423333" cy="381000"/>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410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3200" b="1" dirty="0"/>
              <a:t>固定ぺージ編集の手順</a:t>
            </a:r>
            <a:r>
              <a:rPr lang="ja-JP" altLang="en-US" sz="3200" b="1" dirty="0"/>
              <a:t>：</a:t>
            </a:r>
            <a:r>
              <a:rPr lang="ja-JP" altLang="en-US" sz="3200" b="1" dirty="0">
                <a:solidFill>
                  <a:schemeClr val="accent2"/>
                </a:solidFill>
              </a:rPr>
              <a:t>前提説明</a:t>
            </a:r>
            <a:endParaRPr kumimoji="1" lang="ja-JP" altLang="en-US" sz="3200" b="1" dirty="0">
              <a:solidFill>
                <a:schemeClr val="accent2"/>
              </a:solidFill>
            </a:endParaRPr>
          </a:p>
        </p:txBody>
      </p:sp>
      <p:sp>
        <p:nvSpPr>
          <p:cNvPr id="11" name="テキスト ボックス 10">
            <a:extLst>
              <a:ext uri="{FF2B5EF4-FFF2-40B4-BE49-F238E27FC236}">
                <a16:creationId xmlns:a16="http://schemas.microsoft.com/office/drawing/2014/main" id="{FBEB9AD2-31EF-1F68-0471-0D32C95E546B}"/>
              </a:ext>
            </a:extLst>
          </p:cNvPr>
          <p:cNvSpPr txBox="1"/>
          <p:nvPr/>
        </p:nvSpPr>
        <p:spPr>
          <a:xfrm>
            <a:off x="6066143" y="1121489"/>
            <a:ext cx="5179559" cy="584775"/>
          </a:xfrm>
          <a:prstGeom prst="rect">
            <a:avLst/>
          </a:prstGeom>
          <a:noFill/>
        </p:spPr>
        <p:txBody>
          <a:bodyPr wrap="square" rtlCol="0">
            <a:spAutoFit/>
          </a:bodyPr>
          <a:lstStyle/>
          <a:p>
            <a:pPr>
              <a:spcAft>
                <a:spcPts val="1200"/>
              </a:spcAft>
            </a:pPr>
            <a:r>
              <a:rPr lang="ja-JP" altLang="en-US" sz="3200" dirty="0"/>
              <a:t>前提として</a:t>
            </a:r>
            <a:endParaRPr lang="en-US" altLang="ja-JP" sz="3200" dirty="0"/>
          </a:p>
        </p:txBody>
      </p:sp>
      <p:sp>
        <p:nvSpPr>
          <p:cNvPr id="3" name="テキスト ボックス 2">
            <a:extLst>
              <a:ext uri="{FF2B5EF4-FFF2-40B4-BE49-F238E27FC236}">
                <a16:creationId xmlns:a16="http://schemas.microsoft.com/office/drawing/2014/main" id="{6F9690F0-8767-B9C8-005B-F88D086B8146}"/>
              </a:ext>
            </a:extLst>
          </p:cNvPr>
          <p:cNvSpPr txBox="1"/>
          <p:nvPr/>
        </p:nvSpPr>
        <p:spPr>
          <a:xfrm>
            <a:off x="6096000" y="1723363"/>
            <a:ext cx="5983705" cy="1323439"/>
          </a:xfrm>
          <a:prstGeom prst="rect">
            <a:avLst/>
          </a:prstGeom>
          <a:noFill/>
        </p:spPr>
        <p:txBody>
          <a:bodyPr wrap="square" rtlCol="0">
            <a:spAutoFit/>
          </a:bodyPr>
          <a:lstStyle/>
          <a:p>
            <a:r>
              <a:rPr lang="ja-JP" altLang="en-US" sz="2000" u="sng" dirty="0"/>
              <a:t>編集画面ではレイアウトが組まれていないように見えても</a:t>
            </a:r>
            <a:r>
              <a:rPr lang="ja-JP" altLang="en-US" sz="2000" dirty="0"/>
              <a:t>、</a:t>
            </a:r>
            <a:r>
              <a:rPr lang="en-US" altLang="ja-JP" sz="2000" dirty="0"/>
              <a:t>18</a:t>
            </a:r>
            <a:r>
              <a:rPr lang="ja-JP" altLang="en-US" sz="2000" dirty="0"/>
              <a:t>ページにでてきた「追加</a:t>
            </a:r>
            <a:r>
              <a:rPr lang="en-US" altLang="ja-JP" sz="2000" dirty="0" err="1"/>
              <a:t>css</a:t>
            </a:r>
            <a:r>
              <a:rPr lang="ja-JP" altLang="en-US" sz="2000" dirty="0"/>
              <a:t>クラス」や「要素をグループ化」して実際の表示の際には意図したレイアウトになるようにしています</a:t>
            </a:r>
            <a:endParaRPr lang="en-US" altLang="ja-JP" sz="2000" dirty="0"/>
          </a:p>
        </p:txBody>
      </p:sp>
      <p:pic>
        <p:nvPicPr>
          <p:cNvPr id="5" name="図 4">
            <a:extLst>
              <a:ext uri="{FF2B5EF4-FFF2-40B4-BE49-F238E27FC236}">
                <a16:creationId xmlns:a16="http://schemas.microsoft.com/office/drawing/2014/main" id="{B5A6B2C9-DC0C-5BBF-632C-59C8EB308EB9}"/>
              </a:ext>
            </a:extLst>
          </p:cNvPr>
          <p:cNvPicPr>
            <a:picLocks noChangeAspect="1"/>
          </p:cNvPicPr>
          <p:nvPr/>
        </p:nvPicPr>
        <p:blipFill>
          <a:blip r:embed="rId2"/>
          <a:stretch>
            <a:fillRect/>
          </a:stretch>
        </p:blipFill>
        <p:spPr>
          <a:xfrm>
            <a:off x="522647" y="1174697"/>
            <a:ext cx="4127035" cy="2946533"/>
          </a:xfrm>
          <a:prstGeom prst="rect">
            <a:avLst/>
          </a:prstGeom>
          <a:ln>
            <a:solidFill>
              <a:schemeClr val="tx1"/>
            </a:solidFill>
          </a:ln>
        </p:spPr>
      </p:pic>
      <p:pic>
        <p:nvPicPr>
          <p:cNvPr id="7" name="図 6">
            <a:extLst>
              <a:ext uri="{FF2B5EF4-FFF2-40B4-BE49-F238E27FC236}">
                <a16:creationId xmlns:a16="http://schemas.microsoft.com/office/drawing/2014/main" id="{2B5B92E9-6263-B7A0-8E29-122C06F65F92}"/>
              </a:ext>
            </a:extLst>
          </p:cNvPr>
          <p:cNvPicPr>
            <a:picLocks noChangeAspect="1"/>
          </p:cNvPicPr>
          <p:nvPr/>
        </p:nvPicPr>
        <p:blipFill>
          <a:blip r:embed="rId3"/>
          <a:stretch>
            <a:fillRect/>
          </a:stretch>
        </p:blipFill>
        <p:spPr>
          <a:xfrm>
            <a:off x="492888" y="4391491"/>
            <a:ext cx="4217712" cy="2222083"/>
          </a:xfrm>
          <a:prstGeom prst="rect">
            <a:avLst/>
          </a:prstGeom>
          <a:ln>
            <a:solidFill>
              <a:schemeClr val="tx1"/>
            </a:solidFill>
          </a:ln>
        </p:spPr>
      </p:pic>
      <p:pic>
        <p:nvPicPr>
          <p:cNvPr id="12" name="図 11">
            <a:extLst>
              <a:ext uri="{FF2B5EF4-FFF2-40B4-BE49-F238E27FC236}">
                <a16:creationId xmlns:a16="http://schemas.microsoft.com/office/drawing/2014/main" id="{A16127A8-867F-9F27-6A0F-6F0AD8F9825A}"/>
              </a:ext>
            </a:extLst>
          </p:cNvPr>
          <p:cNvPicPr>
            <a:picLocks noChangeAspect="1"/>
          </p:cNvPicPr>
          <p:nvPr/>
        </p:nvPicPr>
        <p:blipFill>
          <a:blip r:embed="rId4"/>
          <a:stretch>
            <a:fillRect/>
          </a:stretch>
        </p:blipFill>
        <p:spPr>
          <a:xfrm>
            <a:off x="4836795" y="3808205"/>
            <a:ext cx="2460244" cy="2857801"/>
          </a:xfrm>
          <a:prstGeom prst="rect">
            <a:avLst/>
          </a:prstGeom>
          <a:ln>
            <a:solidFill>
              <a:schemeClr val="tx1"/>
            </a:solidFill>
          </a:ln>
        </p:spPr>
      </p:pic>
      <p:pic>
        <p:nvPicPr>
          <p:cNvPr id="15" name="図 14">
            <a:extLst>
              <a:ext uri="{FF2B5EF4-FFF2-40B4-BE49-F238E27FC236}">
                <a16:creationId xmlns:a16="http://schemas.microsoft.com/office/drawing/2014/main" id="{F46FA4AD-5320-0624-F8AB-678ACABE0DFB}"/>
              </a:ext>
            </a:extLst>
          </p:cNvPr>
          <p:cNvPicPr>
            <a:picLocks noChangeAspect="1"/>
          </p:cNvPicPr>
          <p:nvPr/>
        </p:nvPicPr>
        <p:blipFill>
          <a:blip r:embed="rId5"/>
          <a:stretch>
            <a:fillRect/>
          </a:stretch>
        </p:blipFill>
        <p:spPr>
          <a:xfrm>
            <a:off x="6900448" y="3811199"/>
            <a:ext cx="3963999" cy="2854807"/>
          </a:xfrm>
          <a:prstGeom prst="rect">
            <a:avLst/>
          </a:prstGeom>
          <a:ln>
            <a:solidFill>
              <a:schemeClr val="tx1"/>
            </a:solidFill>
          </a:ln>
        </p:spPr>
      </p:pic>
      <p:sp>
        <p:nvSpPr>
          <p:cNvPr id="16" name="矢印: 下 15">
            <a:extLst>
              <a:ext uri="{FF2B5EF4-FFF2-40B4-BE49-F238E27FC236}">
                <a16:creationId xmlns:a16="http://schemas.microsoft.com/office/drawing/2014/main" id="{946E8703-3DA0-0736-DF02-E2FE51EE2C7D}"/>
              </a:ext>
            </a:extLst>
          </p:cNvPr>
          <p:cNvSpPr/>
          <p:nvPr/>
        </p:nvSpPr>
        <p:spPr>
          <a:xfrm>
            <a:off x="2281187" y="3996855"/>
            <a:ext cx="365760" cy="394636"/>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A1CF05C6-0365-6A5D-5EB3-43B89534EEB3}"/>
              </a:ext>
            </a:extLst>
          </p:cNvPr>
          <p:cNvSpPr/>
          <p:nvPr/>
        </p:nvSpPr>
        <p:spPr>
          <a:xfrm rot="16200000">
            <a:off x="6491581" y="5163206"/>
            <a:ext cx="365760" cy="394636"/>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C8B1A0F-4641-4F6A-B04A-3ABAC0049117}"/>
              </a:ext>
            </a:extLst>
          </p:cNvPr>
          <p:cNvSpPr txBox="1"/>
          <p:nvPr/>
        </p:nvSpPr>
        <p:spPr>
          <a:xfrm>
            <a:off x="3072457" y="4867773"/>
            <a:ext cx="1338828" cy="369332"/>
          </a:xfrm>
          <a:prstGeom prst="rect">
            <a:avLst/>
          </a:prstGeom>
          <a:noFill/>
        </p:spPr>
        <p:txBody>
          <a:bodyPr wrap="none" rtlCol="0">
            <a:spAutoFit/>
          </a:bodyPr>
          <a:lstStyle/>
          <a:p>
            <a:r>
              <a:rPr kumimoji="1" lang="ja-JP" altLang="en-US" b="1" dirty="0">
                <a:solidFill>
                  <a:schemeClr val="accent2"/>
                </a:solidFill>
              </a:rPr>
              <a:t>実際の表示</a:t>
            </a:r>
          </a:p>
        </p:txBody>
      </p:sp>
      <p:sp>
        <p:nvSpPr>
          <p:cNvPr id="20" name="テキスト ボックス 19">
            <a:extLst>
              <a:ext uri="{FF2B5EF4-FFF2-40B4-BE49-F238E27FC236}">
                <a16:creationId xmlns:a16="http://schemas.microsoft.com/office/drawing/2014/main" id="{93D387D1-512B-E262-8987-8DC3E4912866}"/>
              </a:ext>
            </a:extLst>
          </p:cNvPr>
          <p:cNvSpPr txBox="1"/>
          <p:nvPr/>
        </p:nvSpPr>
        <p:spPr>
          <a:xfrm>
            <a:off x="8817473" y="4391491"/>
            <a:ext cx="1338828" cy="369332"/>
          </a:xfrm>
          <a:prstGeom prst="rect">
            <a:avLst/>
          </a:prstGeom>
          <a:noFill/>
        </p:spPr>
        <p:txBody>
          <a:bodyPr wrap="none" rtlCol="0">
            <a:spAutoFit/>
          </a:bodyPr>
          <a:lstStyle/>
          <a:p>
            <a:r>
              <a:rPr kumimoji="1" lang="ja-JP" altLang="en-US" b="1" dirty="0">
                <a:solidFill>
                  <a:schemeClr val="accent2"/>
                </a:solidFill>
              </a:rPr>
              <a:t>実際の表示</a:t>
            </a:r>
          </a:p>
        </p:txBody>
      </p:sp>
    </p:spTree>
    <p:extLst>
      <p:ext uri="{BB962C8B-B14F-4D97-AF65-F5344CB8AC3E}">
        <p14:creationId xmlns:p14="http://schemas.microsoft.com/office/powerpoint/2010/main" val="303608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349AE05-A4C5-02CE-F792-0693DC6DE5FD}"/>
              </a:ext>
            </a:extLst>
          </p:cNvPr>
          <p:cNvPicPr>
            <a:picLocks noChangeAspect="1"/>
          </p:cNvPicPr>
          <p:nvPr/>
        </p:nvPicPr>
        <p:blipFill>
          <a:blip r:embed="rId2"/>
          <a:stretch>
            <a:fillRect/>
          </a:stretch>
        </p:blipFill>
        <p:spPr>
          <a:xfrm>
            <a:off x="2552862" y="942805"/>
            <a:ext cx="2376476" cy="2873334"/>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3200" b="1" dirty="0"/>
              <a:t>固定ぺージ編集の手順</a:t>
            </a:r>
            <a:r>
              <a:rPr lang="ja-JP" altLang="en-US" sz="3200" b="1" dirty="0"/>
              <a:t>：</a:t>
            </a:r>
            <a:r>
              <a:rPr lang="ja-JP" altLang="en-US" sz="3200" b="1" dirty="0">
                <a:solidFill>
                  <a:schemeClr val="accent2"/>
                </a:solidFill>
              </a:rPr>
              <a:t>ページ内の編集可能箇所</a:t>
            </a:r>
            <a:endParaRPr kumimoji="1" lang="ja-JP" altLang="en-US" sz="3200" b="1" dirty="0">
              <a:solidFill>
                <a:schemeClr val="accent2"/>
              </a:solidFill>
            </a:endParaRPr>
          </a:p>
        </p:txBody>
      </p:sp>
      <p:sp>
        <p:nvSpPr>
          <p:cNvPr id="11" name="テキスト ボックス 10">
            <a:extLst>
              <a:ext uri="{FF2B5EF4-FFF2-40B4-BE49-F238E27FC236}">
                <a16:creationId xmlns:a16="http://schemas.microsoft.com/office/drawing/2014/main" id="{FBEB9AD2-31EF-1F68-0471-0D32C95E546B}"/>
              </a:ext>
            </a:extLst>
          </p:cNvPr>
          <p:cNvSpPr txBox="1"/>
          <p:nvPr/>
        </p:nvSpPr>
        <p:spPr>
          <a:xfrm>
            <a:off x="7357730" y="1113078"/>
            <a:ext cx="5179559" cy="707886"/>
          </a:xfrm>
          <a:prstGeom prst="rect">
            <a:avLst/>
          </a:prstGeom>
          <a:noFill/>
        </p:spPr>
        <p:txBody>
          <a:bodyPr wrap="square" rtlCol="0">
            <a:spAutoFit/>
          </a:bodyPr>
          <a:lstStyle/>
          <a:p>
            <a:pPr marL="342900" indent="-342900">
              <a:spcAft>
                <a:spcPts val="1200"/>
              </a:spcAft>
              <a:buFont typeface="+mj-lt"/>
              <a:buAutoNum type="arabicPeriod"/>
            </a:pPr>
            <a:r>
              <a:rPr lang="ja-JP" altLang="en-US" sz="4000" dirty="0"/>
              <a:t>編集可能箇所</a:t>
            </a:r>
            <a:endParaRPr lang="en-US" altLang="ja-JP" sz="4000" dirty="0"/>
          </a:p>
        </p:txBody>
      </p:sp>
      <p:sp>
        <p:nvSpPr>
          <p:cNvPr id="12" name="正方形/長方形 11">
            <a:extLst>
              <a:ext uri="{FF2B5EF4-FFF2-40B4-BE49-F238E27FC236}">
                <a16:creationId xmlns:a16="http://schemas.microsoft.com/office/drawing/2014/main" id="{CE511382-A20F-AF0D-3A85-D84ED3F6817B}"/>
              </a:ext>
            </a:extLst>
          </p:cNvPr>
          <p:cNvSpPr/>
          <p:nvPr/>
        </p:nvSpPr>
        <p:spPr>
          <a:xfrm>
            <a:off x="2488911" y="1443413"/>
            <a:ext cx="1693334" cy="56372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2D2297F8-ECFC-B4D8-AB72-C1B814B1BF2B}"/>
              </a:ext>
            </a:extLst>
          </p:cNvPr>
          <p:cNvSpPr/>
          <p:nvPr/>
        </p:nvSpPr>
        <p:spPr>
          <a:xfrm>
            <a:off x="327639" y="1009953"/>
            <a:ext cx="922866" cy="91413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1-1</a:t>
            </a:r>
            <a:endParaRPr kumimoji="1" lang="ja-JP" altLang="en-US" dirty="0"/>
          </a:p>
        </p:txBody>
      </p:sp>
      <p:sp>
        <p:nvSpPr>
          <p:cNvPr id="3" name="テキスト ボックス 2">
            <a:extLst>
              <a:ext uri="{FF2B5EF4-FFF2-40B4-BE49-F238E27FC236}">
                <a16:creationId xmlns:a16="http://schemas.microsoft.com/office/drawing/2014/main" id="{6F9690F0-8767-B9C8-005B-F88D086B8146}"/>
              </a:ext>
            </a:extLst>
          </p:cNvPr>
          <p:cNvSpPr txBox="1"/>
          <p:nvPr/>
        </p:nvSpPr>
        <p:spPr>
          <a:xfrm>
            <a:off x="7357730" y="1843911"/>
            <a:ext cx="3625435" cy="892552"/>
          </a:xfrm>
          <a:prstGeom prst="rect">
            <a:avLst/>
          </a:prstGeom>
          <a:noFill/>
        </p:spPr>
        <p:txBody>
          <a:bodyPr wrap="square" rtlCol="0">
            <a:spAutoFit/>
          </a:bodyPr>
          <a:lstStyle/>
          <a:p>
            <a:r>
              <a:rPr kumimoji="1" lang="en-US" altLang="ja-JP" sz="3200" dirty="0"/>
              <a:t>1-1.</a:t>
            </a:r>
            <a:r>
              <a:rPr kumimoji="1" lang="ja-JP" altLang="en-US" sz="3200" dirty="0"/>
              <a:t>テキスト編集</a:t>
            </a:r>
            <a:endParaRPr kumimoji="1" lang="en-US" altLang="ja-JP" sz="3200" dirty="0"/>
          </a:p>
          <a:p>
            <a:r>
              <a:rPr lang="en-US" altLang="ja-JP" sz="2000" dirty="0"/>
              <a:t>1-2.</a:t>
            </a:r>
            <a:r>
              <a:rPr lang="ja-JP" altLang="en-US" sz="2000" dirty="0"/>
              <a:t>画像置換</a:t>
            </a:r>
            <a:endParaRPr lang="en-US" altLang="ja-JP" sz="1100" dirty="0"/>
          </a:p>
        </p:txBody>
      </p:sp>
      <p:sp>
        <p:nvSpPr>
          <p:cNvPr id="8" name="正方形/長方形 7">
            <a:extLst>
              <a:ext uri="{FF2B5EF4-FFF2-40B4-BE49-F238E27FC236}">
                <a16:creationId xmlns:a16="http://schemas.microsoft.com/office/drawing/2014/main" id="{338B99FE-374D-C866-6A20-8AF378008D69}"/>
              </a:ext>
            </a:extLst>
          </p:cNvPr>
          <p:cNvSpPr/>
          <p:nvPr/>
        </p:nvSpPr>
        <p:spPr>
          <a:xfrm>
            <a:off x="2511465" y="3091593"/>
            <a:ext cx="1212702" cy="75070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67A3AF2-9B49-9252-3091-3C37DE21932B}"/>
              </a:ext>
            </a:extLst>
          </p:cNvPr>
          <p:cNvPicPr>
            <a:picLocks noChangeAspect="1"/>
          </p:cNvPicPr>
          <p:nvPr/>
        </p:nvPicPr>
        <p:blipFill>
          <a:blip r:embed="rId3"/>
          <a:stretch>
            <a:fillRect/>
          </a:stretch>
        </p:blipFill>
        <p:spPr>
          <a:xfrm>
            <a:off x="850117" y="3868455"/>
            <a:ext cx="4095421" cy="2771842"/>
          </a:xfrm>
          <a:prstGeom prst="rect">
            <a:avLst/>
          </a:prstGeom>
          <a:ln>
            <a:solidFill>
              <a:schemeClr val="tx1"/>
            </a:solidFill>
          </a:ln>
        </p:spPr>
      </p:pic>
      <p:sp>
        <p:nvSpPr>
          <p:cNvPr id="17" name="正方形/長方形 16">
            <a:extLst>
              <a:ext uri="{FF2B5EF4-FFF2-40B4-BE49-F238E27FC236}">
                <a16:creationId xmlns:a16="http://schemas.microsoft.com/office/drawing/2014/main" id="{CBD96EED-F90A-88B8-5276-0B2BED313A97}"/>
              </a:ext>
            </a:extLst>
          </p:cNvPr>
          <p:cNvSpPr/>
          <p:nvPr/>
        </p:nvSpPr>
        <p:spPr>
          <a:xfrm>
            <a:off x="839329" y="4120135"/>
            <a:ext cx="4136321" cy="2588904"/>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E4FC1A5-704A-4B37-6BFD-4CE4C76518BF}"/>
              </a:ext>
            </a:extLst>
          </p:cNvPr>
          <p:cNvSpPr/>
          <p:nvPr/>
        </p:nvSpPr>
        <p:spPr>
          <a:xfrm>
            <a:off x="2485193" y="978661"/>
            <a:ext cx="1693334" cy="322649"/>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EE5A84D-B7D8-9022-D41B-7C1987E093A8}"/>
              </a:ext>
            </a:extLst>
          </p:cNvPr>
          <p:cNvSpPr txBox="1"/>
          <p:nvPr/>
        </p:nvSpPr>
        <p:spPr>
          <a:xfrm>
            <a:off x="6002866" y="3616494"/>
            <a:ext cx="5655734" cy="2031325"/>
          </a:xfrm>
          <a:prstGeom prst="rect">
            <a:avLst/>
          </a:prstGeom>
          <a:noFill/>
        </p:spPr>
        <p:txBody>
          <a:bodyPr wrap="square" rtlCol="0">
            <a:spAutoFit/>
          </a:bodyPr>
          <a:lstStyle/>
          <a:p>
            <a:r>
              <a:rPr kumimoji="1" lang="ja-JP" altLang="en-US" dirty="0"/>
              <a:t>変更したい箇所にカーソルを合わせて書き換えます</a:t>
            </a:r>
            <a:endParaRPr kumimoji="1" lang="en-US" altLang="ja-JP" dirty="0"/>
          </a:p>
          <a:p>
            <a:r>
              <a:rPr lang="ja-JP" altLang="en-US" dirty="0"/>
              <a:t>テーブルは</a:t>
            </a:r>
            <a:r>
              <a:rPr lang="ja-JP" altLang="en-US" u="sng" dirty="0"/>
              <a:t>中身のテキストだけ</a:t>
            </a:r>
            <a:r>
              <a:rPr lang="ja-JP" altLang="en-US" dirty="0"/>
              <a:t>書き換えをお願いします</a:t>
            </a:r>
            <a:endParaRPr lang="en-US" altLang="ja-JP" dirty="0"/>
          </a:p>
          <a:p>
            <a:r>
              <a:rPr lang="ja-JP" altLang="en-US" dirty="0"/>
              <a:t>テキストの編集</a:t>
            </a:r>
            <a:r>
              <a:rPr lang="en-US" altLang="ja-JP" dirty="0"/>
              <a:t>(</a:t>
            </a:r>
            <a:r>
              <a:rPr lang="ja-JP" altLang="en-US" dirty="0"/>
              <a:t>改行や段落分け</a:t>
            </a:r>
            <a:r>
              <a:rPr lang="en-US" altLang="ja-JP" dirty="0"/>
              <a:t>)</a:t>
            </a:r>
            <a:r>
              <a:rPr lang="ja-JP" altLang="en-US" dirty="0"/>
              <a:t>は記事の編集と同じです</a:t>
            </a:r>
            <a:endParaRPr lang="en-US" altLang="ja-JP" dirty="0"/>
          </a:p>
          <a:p>
            <a:endParaRPr lang="en-US" altLang="ja-JP" dirty="0"/>
          </a:p>
          <a:p>
            <a:r>
              <a:rPr lang="ja-JP" altLang="en-US" dirty="0"/>
              <a:t>固定ページはテーブルの列や行の追加は行えません</a:t>
            </a:r>
            <a:endParaRPr kumimoji="1" lang="ja-JP" altLang="en-US" dirty="0"/>
          </a:p>
        </p:txBody>
      </p:sp>
      <p:sp>
        <p:nvSpPr>
          <p:cNvPr id="20" name="テキスト ボックス 19">
            <a:extLst>
              <a:ext uri="{FF2B5EF4-FFF2-40B4-BE49-F238E27FC236}">
                <a16:creationId xmlns:a16="http://schemas.microsoft.com/office/drawing/2014/main" id="{DF854210-29F8-4786-4B50-D983CDBC31E4}"/>
              </a:ext>
            </a:extLst>
          </p:cNvPr>
          <p:cNvSpPr txBox="1"/>
          <p:nvPr/>
        </p:nvSpPr>
        <p:spPr>
          <a:xfrm>
            <a:off x="4625583" y="1005485"/>
            <a:ext cx="1930328" cy="461665"/>
          </a:xfrm>
          <a:prstGeom prst="rect">
            <a:avLst/>
          </a:prstGeom>
          <a:solidFill>
            <a:schemeClr val="bg1"/>
          </a:solidFill>
          <a:ln>
            <a:solidFill>
              <a:schemeClr val="accent1"/>
            </a:solidFill>
          </a:ln>
        </p:spPr>
        <p:txBody>
          <a:bodyPr wrap="square" rtlCol="0">
            <a:spAutoFit/>
          </a:bodyPr>
          <a:lstStyle/>
          <a:p>
            <a:r>
              <a:rPr kumimoji="1" lang="ja-JP" altLang="en-US" sz="1200" b="1" dirty="0"/>
              <a:t>ページのタイトル</a:t>
            </a:r>
            <a:endParaRPr kumimoji="1" lang="en-US" altLang="ja-JP" sz="1200" b="1" dirty="0"/>
          </a:p>
          <a:p>
            <a:r>
              <a:rPr lang="ja-JP" altLang="en-US" sz="1200" dirty="0"/>
              <a:t>書き換えないでください</a:t>
            </a:r>
            <a:endParaRPr kumimoji="1" lang="ja-JP" altLang="en-US" sz="1200" dirty="0"/>
          </a:p>
        </p:txBody>
      </p:sp>
      <p:cxnSp>
        <p:nvCxnSpPr>
          <p:cNvPr id="22" name="直線矢印コネクタ 21">
            <a:extLst>
              <a:ext uri="{FF2B5EF4-FFF2-40B4-BE49-F238E27FC236}">
                <a16:creationId xmlns:a16="http://schemas.microsoft.com/office/drawing/2014/main" id="{A032E6B0-E3EE-6718-E34C-A7921D18BE6C}"/>
              </a:ext>
            </a:extLst>
          </p:cNvPr>
          <p:cNvCxnSpPr>
            <a:cxnSpLocks/>
          </p:cNvCxnSpPr>
          <p:nvPr/>
        </p:nvCxnSpPr>
        <p:spPr>
          <a:xfrm flipH="1">
            <a:off x="4312026" y="1157914"/>
            <a:ext cx="313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9DC73E5-3089-2D6A-16AE-563807CC6B94}"/>
              </a:ext>
            </a:extLst>
          </p:cNvPr>
          <p:cNvCxnSpPr>
            <a:cxnSpLocks/>
          </p:cNvCxnSpPr>
          <p:nvPr/>
        </p:nvCxnSpPr>
        <p:spPr>
          <a:xfrm flipH="1">
            <a:off x="5072514" y="5467149"/>
            <a:ext cx="82777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4E7EE7E-F16C-73B0-980E-BF96838E4B9B}"/>
              </a:ext>
            </a:extLst>
          </p:cNvPr>
          <p:cNvSpPr/>
          <p:nvPr/>
        </p:nvSpPr>
        <p:spPr>
          <a:xfrm>
            <a:off x="368539" y="2125637"/>
            <a:ext cx="470790" cy="25822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B2B6E2B-0603-9E34-8C70-0599E9D50D84}"/>
              </a:ext>
            </a:extLst>
          </p:cNvPr>
          <p:cNvSpPr txBox="1"/>
          <p:nvPr/>
        </p:nvSpPr>
        <p:spPr>
          <a:xfrm>
            <a:off x="752369" y="2101696"/>
            <a:ext cx="1800493" cy="369332"/>
          </a:xfrm>
          <a:prstGeom prst="rect">
            <a:avLst/>
          </a:prstGeom>
          <a:noFill/>
          <a:ln>
            <a:noFill/>
          </a:ln>
        </p:spPr>
        <p:txBody>
          <a:bodyPr wrap="none" rtlCol="0">
            <a:spAutoFit/>
          </a:bodyPr>
          <a:lstStyle/>
          <a:p>
            <a:r>
              <a:rPr kumimoji="1" lang="ja-JP" altLang="en-US" dirty="0"/>
              <a:t>：テキスト部分</a:t>
            </a:r>
          </a:p>
        </p:txBody>
      </p:sp>
    </p:spTree>
    <p:extLst>
      <p:ext uri="{BB962C8B-B14F-4D97-AF65-F5344CB8AC3E}">
        <p14:creationId xmlns:p14="http://schemas.microsoft.com/office/powerpoint/2010/main" val="123216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6FD1B18-7ED6-7A56-76B2-B1005E0221E9}"/>
              </a:ext>
            </a:extLst>
          </p:cNvPr>
          <p:cNvPicPr>
            <a:picLocks noChangeAspect="1"/>
          </p:cNvPicPr>
          <p:nvPr/>
        </p:nvPicPr>
        <p:blipFill>
          <a:blip r:embed="rId2"/>
          <a:stretch>
            <a:fillRect/>
          </a:stretch>
        </p:blipFill>
        <p:spPr>
          <a:xfrm>
            <a:off x="473130" y="1351215"/>
            <a:ext cx="6032810" cy="1968601"/>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3200" b="1" dirty="0"/>
              <a:t>固定ぺージ編集の手順</a:t>
            </a:r>
            <a:r>
              <a:rPr lang="ja-JP" altLang="en-US" sz="3200" b="1" dirty="0"/>
              <a:t>：ページ内の編集可能箇所</a:t>
            </a:r>
            <a:endParaRPr kumimoji="1" lang="ja-JP" altLang="en-US" sz="3200" b="1" dirty="0">
              <a:solidFill>
                <a:schemeClr val="accent2"/>
              </a:solidFill>
            </a:endParaRPr>
          </a:p>
        </p:txBody>
      </p:sp>
      <p:sp>
        <p:nvSpPr>
          <p:cNvPr id="11" name="テキスト ボックス 10">
            <a:extLst>
              <a:ext uri="{FF2B5EF4-FFF2-40B4-BE49-F238E27FC236}">
                <a16:creationId xmlns:a16="http://schemas.microsoft.com/office/drawing/2014/main" id="{FBEB9AD2-31EF-1F68-0471-0D32C95E546B}"/>
              </a:ext>
            </a:extLst>
          </p:cNvPr>
          <p:cNvSpPr txBox="1"/>
          <p:nvPr/>
        </p:nvSpPr>
        <p:spPr>
          <a:xfrm>
            <a:off x="7556133" y="1074296"/>
            <a:ext cx="5179559" cy="707886"/>
          </a:xfrm>
          <a:prstGeom prst="rect">
            <a:avLst/>
          </a:prstGeom>
          <a:noFill/>
        </p:spPr>
        <p:txBody>
          <a:bodyPr wrap="square" rtlCol="0">
            <a:spAutoFit/>
          </a:bodyPr>
          <a:lstStyle/>
          <a:p>
            <a:pPr marL="342900" indent="-342900">
              <a:spcAft>
                <a:spcPts val="1200"/>
              </a:spcAft>
              <a:buFont typeface="+mj-lt"/>
              <a:buAutoNum type="arabicPeriod"/>
            </a:pPr>
            <a:r>
              <a:rPr lang="ja-JP" altLang="en-US" sz="4000" dirty="0"/>
              <a:t>編集可能箇所</a:t>
            </a:r>
            <a:endParaRPr lang="en-US" altLang="ja-JP" sz="4000" dirty="0"/>
          </a:p>
        </p:txBody>
      </p:sp>
      <p:sp>
        <p:nvSpPr>
          <p:cNvPr id="14" name="楕円 13">
            <a:extLst>
              <a:ext uri="{FF2B5EF4-FFF2-40B4-BE49-F238E27FC236}">
                <a16:creationId xmlns:a16="http://schemas.microsoft.com/office/drawing/2014/main" id="{2D2297F8-ECFC-B4D8-AB72-C1B814B1BF2B}"/>
              </a:ext>
            </a:extLst>
          </p:cNvPr>
          <p:cNvSpPr/>
          <p:nvPr/>
        </p:nvSpPr>
        <p:spPr>
          <a:xfrm>
            <a:off x="327639" y="1009953"/>
            <a:ext cx="922866" cy="91413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1-2</a:t>
            </a:r>
            <a:endParaRPr kumimoji="1" lang="ja-JP" altLang="en-US" dirty="0"/>
          </a:p>
        </p:txBody>
      </p:sp>
      <p:sp>
        <p:nvSpPr>
          <p:cNvPr id="3" name="テキスト ボックス 2">
            <a:extLst>
              <a:ext uri="{FF2B5EF4-FFF2-40B4-BE49-F238E27FC236}">
                <a16:creationId xmlns:a16="http://schemas.microsoft.com/office/drawing/2014/main" id="{6F9690F0-8767-B9C8-005B-F88D086B8146}"/>
              </a:ext>
            </a:extLst>
          </p:cNvPr>
          <p:cNvSpPr txBox="1"/>
          <p:nvPr/>
        </p:nvSpPr>
        <p:spPr>
          <a:xfrm>
            <a:off x="7664231" y="1843911"/>
            <a:ext cx="3318934" cy="1092607"/>
          </a:xfrm>
          <a:prstGeom prst="rect">
            <a:avLst/>
          </a:prstGeom>
          <a:noFill/>
        </p:spPr>
        <p:txBody>
          <a:bodyPr wrap="square" rtlCol="0">
            <a:spAutoFit/>
          </a:bodyPr>
          <a:lstStyle/>
          <a:p>
            <a:r>
              <a:rPr kumimoji="1" lang="en-US" altLang="ja-JP" sz="2400" dirty="0"/>
              <a:t>1-1.</a:t>
            </a:r>
            <a:r>
              <a:rPr kumimoji="1" lang="ja-JP" altLang="en-US" sz="2400" dirty="0"/>
              <a:t>テキスト</a:t>
            </a:r>
            <a:endParaRPr kumimoji="1" lang="en-US" altLang="ja-JP" sz="2400" dirty="0"/>
          </a:p>
          <a:p>
            <a:r>
              <a:rPr lang="en-US" altLang="ja-JP" sz="3200" dirty="0"/>
              <a:t>1-2.</a:t>
            </a:r>
            <a:r>
              <a:rPr lang="ja-JP" altLang="en-US" sz="3200" dirty="0"/>
              <a:t>画像置換</a:t>
            </a:r>
            <a:endParaRPr lang="en-US" altLang="ja-JP" sz="2000" dirty="0"/>
          </a:p>
          <a:p>
            <a:endParaRPr kumimoji="1" lang="ja-JP" altLang="en-US" sz="900" dirty="0"/>
          </a:p>
        </p:txBody>
      </p:sp>
      <p:sp>
        <p:nvSpPr>
          <p:cNvPr id="19" name="テキスト ボックス 18">
            <a:extLst>
              <a:ext uri="{FF2B5EF4-FFF2-40B4-BE49-F238E27FC236}">
                <a16:creationId xmlns:a16="http://schemas.microsoft.com/office/drawing/2014/main" id="{6EE5A84D-B7D8-9022-D41B-7C1987E093A8}"/>
              </a:ext>
            </a:extLst>
          </p:cNvPr>
          <p:cNvSpPr txBox="1"/>
          <p:nvPr/>
        </p:nvSpPr>
        <p:spPr>
          <a:xfrm>
            <a:off x="409029" y="3425212"/>
            <a:ext cx="6189134" cy="3231654"/>
          </a:xfrm>
          <a:prstGeom prst="rect">
            <a:avLst/>
          </a:prstGeom>
          <a:noFill/>
        </p:spPr>
        <p:txBody>
          <a:bodyPr wrap="square" rtlCol="0">
            <a:spAutoFit/>
          </a:bodyPr>
          <a:lstStyle/>
          <a:p>
            <a:r>
              <a:rPr kumimoji="1" lang="ja-JP" altLang="en-US" sz="2400" dirty="0"/>
              <a:t>画像をクリックして「置換」から画像を</a:t>
            </a:r>
            <a:endParaRPr kumimoji="1" lang="en-US" altLang="ja-JP" sz="2400" dirty="0"/>
          </a:p>
          <a:p>
            <a:r>
              <a:rPr kumimoji="1" lang="ja-JP" altLang="en-US" sz="2400" dirty="0"/>
              <a:t>アップロード</a:t>
            </a:r>
            <a:endParaRPr kumimoji="1" lang="en-US" altLang="ja-JP" sz="2400" dirty="0"/>
          </a:p>
          <a:p>
            <a:r>
              <a:rPr lang="en-US" altLang="ja-JP" sz="2400" dirty="0"/>
              <a:t>※</a:t>
            </a:r>
            <a:r>
              <a:rPr lang="ja-JP" altLang="en-US" sz="2400" dirty="0"/>
              <a:t>役員の写真を置換する場合</a:t>
            </a:r>
            <a:endParaRPr lang="en-US" altLang="ja-JP" sz="2400" dirty="0"/>
          </a:p>
          <a:p>
            <a:r>
              <a:rPr lang="ja-JP" altLang="en-US" sz="2400" dirty="0"/>
              <a:t>際必ず画像のサイズはあらかじめ</a:t>
            </a:r>
            <a:endParaRPr lang="en-US" altLang="ja-JP" sz="2400" dirty="0"/>
          </a:p>
          <a:p>
            <a:r>
              <a:rPr lang="ja-JP" altLang="en-US" sz="2400" b="1" dirty="0"/>
              <a:t>「</a:t>
            </a:r>
            <a:r>
              <a:rPr lang="en-US" altLang="ja-JP" sz="2400" b="1" dirty="0"/>
              <a:t>168×202</a:t>
            </a:r>
            <a:r>
              <a:rPr lang="ja-JP" altLang="en-US" sz="2400" b="1" dirty="0"/>
              <a:t>」</a:t>
            </a:r>
            <a:r>
              <a:rPr lang="en-US" altLang="ja-JP" sz="2400" b="1" dirty="0" err="1"/>
              <a:t>px</a:t>
            </a:r>
            <a:r>
              <a:rPr lang="ja-JP" altLang="en-US" sz="2400" dirty="0"/>
              <a:t>にしてからアップロードして置換してください</a:t>
            </a:r>
            <a:endParaRPr lang="en-US" altLang="ja-JP" sz="2400" dirty="0"/>
          </a:p>
          <a:p>
            <a:endParaRPr lang="en-US" altLang="ja-JP" sz="2000" dirty="0"/>
          </a:p>
          <a:p>
            <a:r>
              <a:rPr lang="ja-JP" altLang="en-US" sz="2000" dirty="0"/>
              <a:t>原則</a:t>
            </a:r>
            <a:r>
              <a:rPr lang="ja-JP" altLang="en-US" sz="2000" u="sng" dirty="0"/>
              <a:t>公開されているページの画像サイズ</a:t>
            </a:r>
            <a:r>
              <a:rPr lang="ja-JP" altLang="en-US" sz="2000" dirty="0"/>
              <a:t>に</a:t>
            </a:r>
            <a:r>
              <a:rPr lang="en-US" altLang="ja-JP" sz="2000" dirty="0"/>
              <a:t>UP</a:t>
            </a:r>
            <a:r>
              <a:rPr lang="ja-JP" altLang="en-US" sz="2000" dirty="0"/>
              <a:t>する画像のサイズも統一させて置換します</a:t>
            </a:r>
            <a:endParaRPr lang="en-US" altLang="ja-JP" sz="2000" dirty="0"/>
          </a:p>
        </p:txBody>
      </p:sp>
      <p:sp>
        <p:nvSpPr>
          <p:cNvPr id="10" name="正方形/長方形 9">
            <a:extLst>
              <a:ext uri="{FF2B5EF4-FFF2-40B4-BE49-F238E27FC236}">
                <a16:creationId xmlns:a16="http://schemas.microsoft.com/office/drawing/2014/main" id="{8DBBD529-A8F8-A28A-3D32-92D95AB7AAD9}"/>
              </a:ext>
            </a:extLst>
          </p:cNvPr>
          <p:cNvSpPr/>
          <p:nvPr/>
        </p:nvSpPr>
        <p:spPr>
          <a:xfrm>
            <a:off x="3262964" y="1351215"/>
            <a:ext cx="481264" cy="572874"/>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770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3200" b="1" dirty="0"/>
              <a:t>固定ぺージ編集の手順</a:t>
            </a:r>
            <a:r>
              <a:rPr lang="ja-JP" altLang="en-US" sz="3200" b="1" dirty="0"/>
              <a:t>：</a:t>
            </a:r>
            <a:r>
              <a:rPr lang="ja-JP" altLang="en-US" sz="3200" b="1" dirty="0">
                <a:solidFill>
                  <a:schemeClr val="accent2"/>
                </a:solidFill>
              </a:rPr>
              <a:t>その他</a:t>
            </a:r>
            <a:endParaRPr kumimoji="1" lang="ja-JP" altLang="en-US" sz="3200" b="1" dirty="0">
              <a:solidFill>
                <a:schemeClr val="accent2"/>
              </a:solidFill>
            </a:endParaRPr>
          </a:p>
        </p:txBody>
      </p:sp>
      <p:sp>
        <p:nvSpPr>
          <p:cNvPr id="3" name="テキスト ボックス 2">
            <a:extLst>
              <a:ext uri="{FF2B5EF4-FFF2-40B4-BE49-F238E27FC236}">
                <a16:creationId xmlns:a16="http://schemas.microsoft.com/office/drawing/2014/main" id="{6F9690F0-8767-B9C8-005B-F88D086B8146}"/>
              </a:ext>
            </a:extLst>
          </p:cNvPr>
          <p:cNvSpPr txBox="1"/>
          <p:nvPr/>
        </p:nvSpPr>
        <p:spPr>
          <a:xfrm>
            <a:off x="946298" y="1325563"/>
            <a:ext cx="9569303" cy="2323713"/>
          </a:xfrm>
          <a:prstGeom prst="rect">
            <a:avLst/>
          </a:prstGeom>
          <a:noFill/>
        </p:spPr>
        <p:txBody>
          <a:bodyPr wrap="square" rtlCol="0">
            <a:spAutoFit/>
          </a:bodyPr>
          <a:lstStyle/>
          <a:p>
            <a:r>
              <a:rPr lang="ja-JP" altLang="en-US" sz="2400" dirty="0"/>
              <a:t>下記で説明した以外の編集を行いたい場合は別途ご相談ください</a:t>
            </a:r>
            <a:endParaRPr kumimoji="1" lang="en-US" altLang="ja-JP" sz="2400" dirty="0"/>
          </a:p>
          <a:p>
            <a:r>
              <a:rPr kumimoji="1" lang="en-US" altLang="ja-JP" sz="2400" dirty="0"/>
              <a:t>1-1.</a:t>
            </a:r>
            <a:r>
              <a:rPr kumimoji="1" lang="ja-JP" altLang="en-US" sz="2400" dirty="0"/>
              <a:t>テキスト編集</a:t>
            </a:r>
            <a:endParaRPr kumimoji="1" lang="en-US" altLang="ja-JP" sz="2400" dirty="0"/>
          </a:p>
          <a:p>
            <a:r>
              <a:rPr lang="en-US" altLang="ja-JP" sz="2400" dirty="0"/>
              <a:t>1-2.</a:t>
            </a:r>
            <a:r>
              <a:rPr lang="ja-JP" altLang="en-US" sz="2400" dirty="0"/>
              <a:t>画像置換</a:t>
            </a:r>
            <a:endParaRPr lang="en-US" altLang="ja-JP" sz="2400" dirty="0"/>
          </a:p>
          <a:p>
            <a:endParaRPr lang="en-US" altLang="ja-JP" sz="2400" dirty="0"/>
          </a:p>
          <a:p>
            <a:r>
              <a:rPr lang="en-US" altLang="ja-JP" sz="2400" dirty="0"/>
              <a:t>Ex) </a:t>
            </a:r>
            <a:r>
              <a:rPr lang="ja-JP" altLang="en-US" sz="2400" dirty="0"/>
              <a:t>役員を新たに追加したり、削除する場合など</a:t>
            </a:r>
            <a:endParaRPr lang="en-US" altLang="ja-JP" sz="2400" dirty="0"/>
          </a:p>
          <a:p>
            <a:endParaRPr lang="en-US" altLang="ja-JP" sz="1600" dirty="0"/>
          </a:p>
          <a:p>
            <a:endParaRPr kumimoji="1" lang="ja-JP" altLang="en-US" sz="900" dirty="0"/>
          </a:p>
        </p:txBody>
      </p:sp>
      <p:sp>
        <p:nvSpPr>
          <p:cNvPr id="7" name="吹き出し: 角を丸めた四角形 6">
            <a:extLst>
              <a:ext uri="{FF2B5EF4-FFF2-40B4-BE49-F238E27FC236}">
                <a16:creationId xmlns:a16="http://schemas.microsoft.com/office/drawing/2014/main" id="{7B3223C8-97F8-4465-FBC4-9A969FA82DEB}"/>
              </a:ext>
            </a:extLst>
          </p:cNvPr>
          <p:cNvSpPr/>
          <p:nvPr/>
        </p:nvSpPr>
        <p:spPr>
          <a:xfrm>
            <a:off x="653902" y="3649276"/>
            <a:ext cx="10154093" cy="1883161"/>
          </a:xfrm>
          <a:prstGeom prst="wedgeRoundRectCallout">
            <a:avLst>
              <a:gd name="adj1" fmla="val -21788"/>
              <a:gd name="adj2" fmla="val -67748"/>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b="1" dirty="0"/>
              <a:t>編集画面の要素を複製して新しく記述を書き換えれば基本は大丈夫ですが、要素をグループ化したり</a:t>
            </a:r>
            <a:r>
              <a:rPr kumimoji="1" lang="ja-JP" altLang="en-US" b="1" u="sng" dirty="0"/>
              <a:t>記事作成とは違い少々複雑な作り</a:t>
            </a:r>
            <a:r>
              <a:rPr kumimoji="1" lang="en-US" altLang="ja-JP" b="1" u="sng" dirty="0"/>
              <a:t>&amp;</a:t>
            </a:r>
            <a:r>
              <a:rPr kumimoji="1" lang="ja-JP" altLang="en-US" b="1" u="sng" dirty="0"/>
              <a:t>既に公開されているページのため</a:t>
            </a:r>
            <a:r>
              <a:rPr kumimoji="1" lang="ja-JP" altLang="en-US" b="1" dirty="0"/>
              <a:t>、都度レクチャー</a:t>
            </a:r>
            <a:r>
              <a:rPr kumimoji="1" lang="en-US" altLang="ja-JP" b="1" dirty="0"/>
              <a:t>&amp;</a:t>
            </a:r>
            <a:r>
              <a:rPr kumimoji="1" lang="ja-JP" altLang="en-US" b="1" dirty="0"/>
              <a:t>対応でひとまずお願い致します</a:t>
            </a:r>
          </a:p>
        </p:txBody>
      </p:sp>
    </p:spTree>
    <p:extLst>
      <p:ext uri="{BB962C8B-B14F-4D97-AF65-F5344CB8AC3E}">
        <p14:creationId xmlns:p14="http://schemas.microsoft.com/office/powerpoint/2010/main" val="160488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a:t>
            </a:r>
            <a:r>
              <a:rPr lang="ja-JP" altLang="en-US" sz="2800" b="1" dirty="0">
                <a:solidFill>
                  <a:schemeClr val="accent2"/>
                </a:solidFill>
              </a:rPr>
              <a:t>下準備</a:t>
            </a:r>
            <a:r>
              <a:rPr lang="en-US" altLang="ja-JP" sz="2800" b="1" dirty="0">
                <a:solidFill>
                  <a:schemeClr val="accent2"/>
                </a:solidFill>
              </a:rPr>
              <a:t>(</a:t>
            </a:r>
            <a:r>
              <a:rPr lang="ja-JP" altLang="en-US" sz="2800" b="1" dirty="0">
                <a:solidFill>
                  <a:schemeClr val="accent2"/>
                </a:solidFill>
              </a:rPr>
              <a:t>ログインとページ非表示</a:t>
            </a:r>
            <a:r>
              <a:rPr lang="en-US" altLang="ja-JP" sz="2800" b="1" dirty="0">
                <a:solidFill>
                  <a:schemeClr val="accent2"/>
                </a:solidFill>
              </a:rPr>
              <a:t>)</a:t>
            </a:r>
            <a:endParaRPr kumimoji="1" lang="ja-JP" altLang="en-US" sz="5400" b="1" dirty="0">
              <a:solidFill>
                <a:schemeClr val="accent2"/>
              </a:solidFill>
            </a:endParaRPr>
          </a:p>
        </p:txBody>
      </p:sp>
      <p:pic>
        <p:nvPicPr>
          <p:cNvPr id="4" name="図 3">
            <a:extLst>
              <a:ext uri="{FF2B5EF4-FFF2-40B4-BE49-F238E27FC236}">
                <a16:creationId xmlns:a16="http://schemas.microsoft.com/office/drawing/2014/main" id="{3FA638F5-A22F-8D57-8E00-279FF6AF9A43}"/>
              </a:ext>
            </a:extLst>
          </p:cNvPr>
          <p:cNvPicPr>
            <a:picLocks noChangeAspect="1"/>
          </p:cNvPicPr>
          <p:nvPr/>
        </p:nvPicPr>
        <p:blipFill rotWithShape="1">
          <a:blip r:embed="rId2"/>
          <a:srcRect r="30686" b="44601"/>
          <a:stretch/>
        </p:blipFill>
        <p:spPr>
          <a:xfrm>
            <a:off x="869313" y="3268600"/>
            <a:ext cx="4767825" cy="3103326"/>
          </a:xfrm>
          <a:prstGeom prst="rect">
            <a:avLst/>
          </a:prstGeom>
        </p:spPr>
      </p:pic>
      <p:sp>
        <p:nvSpPr>
          <p:cNvPr id="5" name="テキスト ボックス 4">
            <a:extLst>
              <a:ext uri="{FF2B5EF4-FFF2-40B4-BE49-F238E27FC236}">
                <a16:creationId xmlns:a16="http://schemas.microsoft.com/office/drawing/2014/main" id="{A855BAF7-5A94-7B86-9484-4443E97833B4}"/>
              </a:ext>
            </a:extLst>
          </p:cNvPr>
          <p:cNvSpPr txBox="1"/>
          <p:nvPr/>
        </p:nvSpPr>
        <p:spPr>
          <a:xfrm>
            <a:off x="6258990" y="1927301"/>
            <a:ext cx="4694559" cy="1231106"/>
          </a:xfrm>
          <a:prstGeom prst="rect">
            <a:avLst/>
          </a:prstGeom>
          <a:noFill/>
        </p:spPr>
        <p:txBody>
          <a:bodyPr wrap="square" rtlCol="0">
            <a:spAutoFit/>
          </a:bodyPr>
          <a:lstStyle/>
          <a:p>
            <a:pPr marL="342900" indent="-342900">
              <a:spcAft>
                <a:spcPts val="1200"/>
              </a:spcAft>
              <a:buFont typeface="+mj-lt"/>
              <a:buAutoNum type="arabicPeriod"/>
            </a:pPr>
            <a:r>
              <a:rPr lang="en-US" altLang="ja-JP" sz="3200" dirty="0">
                <a:hlinkClick r:id="rId3"/>
              </a:rPr>
              <a:t>Login</a:t>
            </a:r>
            <a:r>
              <a:rPr lang="ja-JP" altLang="en-US" sz="3200" dirty="0">
                <a:hlinkClick r:id="rId3"/>
              </a:rPr>
              <a:t>する</a:t>
            </a:r>
            <a:endParaRPr lang="en-US" altLang="ja-JP" sz="3600" dirty="0">
              <a:solidFill>
                <a:srgbClr val="FF0000"/>
              </a:solidFill>
              <a:latin typeface="游ゴシック" panose="020B0400000000000000" pitchFamily="50" charset="-128"/>
              <a:ea typeface="游ゴシック" panose="020B0400000000000000" pitchFamily="50" charset="-128"/>
            </a:endParaRPr>
          </a:p>
          <a:p>
            <a:pPr marL="342900" indent="-342900">
              <a:spcAft>
                <a:spcPts val="1200"/>
              </a:spcAft>
              <a:buFont typeface="+mj-lt"/>
              <a:buAutoNum type="arabicPeriod"/>
            </a:pPr>
            <a:r>
              <a:rPr lang="ja-JP" altLang="en-US" sz="3200" dirty="0"/>
              <a:t>お知らせをクリック</a:t>
            </a:r>
            <a:endParaRPr lang="en-US" altLang="ja-JP" sz="3200" dirty="0"/>
          </a:p>
        </p:txBody>
      </p:sp>
      <p:pic>
        <p:nvPicPr>
          <p:cNvPr id="6" name="Picture 2" descr="WordPress | WordPress管理画面へのログインとブログの確認">
            <a:extLst>
              <a:ext uri="{FF2B5EF4-FFF2-40B4-BE49-F238E27FC236}">
                <a16:creationId xmlns:a16="http://schemas.microsoft.com/office/drawing/2014/main" id="{F4A20F7E-C578-8F54-9AC6-B47DEAE8A0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354" t="20807" r="38821" b="42102"/>
          <a:stretch/>
        </p:blipFill>
        <p:spPr bwMode="auto">
          <a:xfrm>
            <a:off x="869313" y="980936"/>
            <a:ext cx="2030818" cy="2085534"/>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F3A207D7-10A0-B953-634A-5B8F62C98AD1}"/>
              </a:ext>
            </a:extLst>
          </p:cNvPr>
          <p:cNvSpPr/>
          <p:nvPr/>
        </p:nvSpPr>
        <p:spPr>
          <a:xfrm>
            <a:off x="590180" y="789034"/>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8" name="楕円 7">
            <a:extLst>
              <a:ext uri="{FF2B5EF4-FFF2-40B4-BE49-F238E27FC236}">
                <a16:creationId xmlns:a16="http://schemas.microsoft.com/office/drawing/2014/main" id="{A527B513-7370-ECC0-4725-93ACB778127A}"/>
              </a:ext>
            </a:extLst>
          </p:cNvPr>
          <p:cNvSpPr/>
          <p:nvPr/>
        </p:nvSpPr>
        <p:spPr>
          <a:xfrm>
            <a:off x="354361" y="5046426"/>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2</a:t>
            </a:r>
            <a:endParaRPr kumimoji="1" lang="ja-JP" altLang="en-US" dirty="0"/>
          </a:p>
        </p:txBody>
      </p:sp>
      <p:sp>
        <p:nvSpPr>
          <p:cNvPr id="12" name="正方形/長方形 11">
            <a:extLst>
              <a:ext uri="{FF2B5EF4-FFF2-40B4-BE49-F238E27FC236}">
                <a16:creationId xmlns:a16="http://schemas.microsoft.com/office/drawing/2014/main" id="{68B7F01D-8E22-0E3E-1FBC-2AC10098B171}"/>
              </a:ext>
            </a:extLst>
          </p:cNvPr>
          <p:cNvSpPr/>
          <p:nvPr/>
        </p:nvSpPr>
        <p:spPr>
          <a:xfrm>
            <a:off x="731520" y="5476775"/>
            <a:ext cx="1809549" cy="40028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1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FCFD408-4044-ECEC-A394-28A6D7EB2C24}"/>
              </a:ext>
            </a:extLst>
          </p:cNvPr>
          <p:cNvPicPr>
            <a:picLocks noChangeAspect="1"/>
          </p:cNvPicPr>
          <p:nvPr/>
        </p:nvPicPr>
        <p:blipFill>
          <a:blip r:embed="rId2"/>
          <a:stretch>
            <a:fillRect/>
          </a:stretch>
        </p:blipFill>
        <p:spPr>
          <a:xfrm>
            <a:off x="597469" y="2645207"/>
            <a:ext cx="10864429" cy="3602079"/>
          </a:xfrm>
          <a:prstGeom prst="rect">
            <a:avLst/>
          </a:prstGeom>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：下準備</a:t>
            </a:r>
            <a:r>
              <a:rPr lang="en-US" altLang="ja-JP" sz="2800" b="1" dirty="0"/>
              <a:t>(</a:t>
            </a:r>
            <a:r>
              <a:rPr lang="ja-JP" altLang="en-US" sz="2800" b="1" dirty="0"/>
              <a:t>ログインとページ非表示</a:t>
            </a:r>
            <a:r>
              <a:rPr lang="en-US" altLang="ja-JP" sz="2800" b="1" dirty="0"/>
              <a:t>)</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204098" y="1068166"/>
            <a:ext cx="4694559" cy="1231106"/>
          </a:xfrm>
          <a:prstGeom prst="rect">
            <a:avLst/>
          </a:prstGeom>
          <a:noFill/>
        </p:spPr>
        <p:txBody>
          <a:bodyPr wrap="square" rtlCol="0">
            <a:spAutoFit/>
          </a:bodyPr>
          <a:lstStyle/>
          <a:p>
            <a:pPr marL="342900" indent="-342900">
              <a:spcAft>
                <a:spcPts val="1200"/>
              </a:spcAft>
              <a:buFont typeface="+mj-lt"/>
              <a:buAutoNum type="arabicPeriod"/>
            </a:pPr>
            <a:r>
              <a:rPr lang="en-US" altLang="ja-JP" sz="1100" dirty="0">
                <a:hlinkClick r:id="rId3"/>
              </a:rPr>
              <a:t>Login</a:t>
            </a:r>
            <a:r>
              <a:rPr lang="ja-JP" altLang="en-US" sz="1100" dirty="0">
                <a:hlinkClick r:id="rId3"/>
              </a:rPr>
              <a:t>する</a:t>
            </a:r>
            <a:endParaRPr lang="en-US" altLang="ja-JP" sz="1200" dirty="0">
              <a:solidFill>
                <a:srgbClr val="FF0000"/>
              </a:solidFill>
              <a:latin typeface="游ゴシック" panose="020B0400000000000000" pitchFamily="50" charset="-128"/>
              <a:ea typeface="游ゴシック" panose="020B0400000000000000" pitchFamily="50" charset="-128"/>
            </a:endParaRPr>
          </a:p>
          <a:p>
            <a:pPr marL="342900" indent="-342900">
              <a:spcAft>
                <a:spcPts val="1200"/>
              </a:spcAft>
              <a:buFont typeface="+mj-lt"/>
              <a:buAutoNum type="arabicPeriod"/>
            </a:pPr>
            <a:r>
              <a:rPr lang="ja-JP" altLang="en-US" sz="1100" dirty="0"/>
              <a:t>お知らせをクリック</a:t>
            </a:r>
            <a:endParaRPr lang="en-US" altLang="ja-JP" sz="1100" dirty="0"/>
          </a:p>
          <a:p>
            <a:pPr marL="342900" indent="-342900">
              <a:spcAft>
                <a:spcPts val="1200"/>
              </a:spcAft>
              <a:buFont typeface="+mj-lt"/>
              <a:buAutoNum type="arabicPeriod"/>
            </a:pPr>
            <a:r>
              <a:rPr lang="ja-JP" altLang="en-US" sz="3200" dirty="0"/>
              <a:t>新規作成をクリック</a:t>
            </a:r>
            <a:endParaRPr lang="en-US" altLang="ja-JP" sz="3200" dirty="0"/>
          </a:p>
        </p:txBody>
      </p:sp>
      <p:sp>
        <p:nvSpPr>
          <p:cNvPr id="7" name="楕円 6">
            <a:extLst>
              <a:ext uri="{FF2B5EF4-FFF2-40B4-BE49-F238E27FC236}">
                <a16:creationId xmlns:a16="http://schemas.microsoft.com/office/drawing/2014/main" id="{F3A207D7-10A0-B953-634A-5B8F62C98AD1}"/>
              </a:ext>
            </a:extLst>
          </p:cNvPr>
          <p:cNvSpPr/>
          <p:nvPr/>
        </p:nvSpPr>
        <p:spPr>
          <a:xfrm>
            <a:off x="4003300" y="2749578"/>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３</a:t>
            </a:r>
            <a:endParaRPr kumimoji="1" lang="ja-JP" altLang="en-US" dirty="0"/>
          </a:p>
        </p:txBody>
      </p:sp>
      <p:sp>
        <p:nvSpPr>
          <p:cNvPr id="3" name="正方形/長方形 2">
            <a:extLst>
              <a:ext uri="{FF2B5EF4-FFF2-40B4-BE49-F238E27FC236}">
                <a16:creationId xmlns:a16="http://schemas.microsoft.com/office/drawing/2014/main" id="{29B19FDB-3AD0-67FE-382A-433C62C95EE6}"/>
              </a:ext>
            </a:extLst>
          </p:cNvPr>
          <p:cNvSpPr/>
          <p:nvPr/>
        </p:nvSpPr>
        <p:spPr>
          <a:xfrm>
            <a:off x="2941320" y="3028711"/>
            <a:ext cx="1181947" cy="40028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160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AD083B6-F563-982D-F261-20A271581A43}"/>
              </a:ext>
            </a:extLst>
          </p:cNvPr>
          <p:cNvPicPr>
            <a:picLocks noChangeAspect="1"/>
          </p:cNvPicPr>
          <p:nvPr/>
        </p:nvPicPr>
        <p:blipFill>
          <a:blip r:embed="rId2"/>
          <a:stretch>
            <a:fillRect/>
          </a:stretch>
        </p:blipFill>
        <p:spPr>
          <a:xfrm>
            <a:off x="717698" y="2749578"/>
            <a:ext cx="9934850" cy="3584523"/>
          </a:xfrm>
          <a:prstGeom prst="rect">
            <a:avLst/>
          </a:prstGeom>
          <a:ln>
            <a:solidFill>
              <a:schemeClr val="tx1"/>
            </a:solidFill>
          </a:ln>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：下準備</a:t>
            </a:r>
            <a:r>
              <a:rPr lang="en-US" altLang="ja-JP" sz="2800" b="1" dirty="0"/>
              <a:t>(</a:t>
            </a:r>
            <a:r>
              <a:rPr lang="ja-JP" altLang="en-US" sz="2800" b="1" dirty="0"/>
              <a:t>ログインとページ非表示</a:t>
            </a:r>
            <a:r>
              <a:rPr lang="en-US" altLang="ja-JP" sz="2800" b="1" dirty="0"/>
              <a:t>)</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4538927" y="1201950"/>
            <a:ext cx="7406024" cy="1569660"/>
          </a:xfrm>
          <a:prstGeom prst="rect">
            <a:avLst/>
          </a:prstGeom>
          <a:noFill/>
        </p:spPr>
        <p:txBody>
          <a:bodyPr wrap="square" rtlCol="0">
            <a:spAutoFit/>
          </a:bodyPr>
          <a:lstStyle/>
          <a:p>
            <a:pPr marL="342900" indent="-342900">
              <a:spcAft>
                <a:spcPts val="1200"/>
              </a:spcAft>
              <a:buFont typeface="+mj-lt"/>
              <a:buAutoNum type="arabicPeriod"/>
            </a:pPr>
            <a:r>
              <a:rPr lang="en-US" altLang="ja-JP" sz="1100" dirty="0">
                <a:hlinkClick r:id="rId3"/>
              </a:rPr>
              <a:t>Login</a:t>
            </a:r>
            <a:r>
              <a:rPr lang="ja-JP" altLang="en-US" sz="1100" dirty="0">
                <a:hlinkClick r:id="rId3"/>
              </a:rPr>
              <a:t>する</a:t>
            </a:r>
            <a:endParaRPr lang="en-US" altLang="ja-JP" sz="1200" dirty="0">
              <a:solidFill>
                <a:srgbClr val="FF0000"/>
              </a:solidFill>
              <a:latin typeface="游ゴシック" panose="020B0400000000000000" pitchFamily="50" charset="-128"/>
              <a:ea typeface="游ゴシック" panose="020B0400000000000000" pitchFamily="50" charset="-128"/>
            </a:endParaRPr>
          </a:p>
          <a:p>
            <a:pPr marL="342900" indent="-342900">
              <a:spcAft>
                <a:spcPts val="1200"/>
              </a:spcAft>
              <a:buFont typeface="+mj-lt"/>
              <a:buAutoNum type="arabicPeriod"/>
            </a:pPr>
            <a:r>
              <a:rPr lang="ja-JP" altLang="en-US" sz="1100" dirty="0"/>
              <a:t>お知らせをクリック</a:t>
            </a:r>
            <a:endParaRPr lang="en-US" altLang="ja-JP" sz="1100" dirty="0"/>
          </a:p>
          <a:p>
            <a:pPr marL="342900" indent="-342900">
              <a:spcAft>
                <a:spcPts val="1200"/>
              </a:spcAft>
              <a:buFont typeface="+mj-lt"/>
              <a:buAutoNum type="arabicPeriod"/>
            </a:pPr>
            <a:r>
              <a:rPr lang="ja-JP" altLang="en-US" sz="1100" dirty="0"/>
              <a:t>新規作成をクリック</a:t>
            </a:r>
            <a:endParaRPr lang="en-US" altLang="ja-JP" sz="1100" dirty="0"/>
          </a:p>
          <a:p>
            <a:pPr marL="342900" indent="-342900">
              <a:spcAft>
                <a:spcPts val="1200"/>
              </a:spcAft>
              <a:buFont typeface="+mj-lt"/>
              <a:buAutoNum type="arabicPeriod"/>
            </a:pPr>
            <a:r>
              <a:rPr lang="ja-JP" altLang="en-US" sz="3200" dirty="0"/>
              <a:t>お知らせ</a:t>
            </a:r>
            <a:r>
              <a:rPr lang="en-US" altLang="ja-JP" sz="3200" dirty="0"/>
              <a:t>-&gt;</a:t>
            </a:r>
            <a:r>
              <a:rPr lang="ja-JP" altLang="en-US" sz="3200" dirty="0"/>
              <a:t>表示状態</a:t>
            </a:r>
            <a:r>
              <a:rPr lang="en-US" altLang="ja-JP" sz="3200" dirty="0"/>
              <a:t>-&gt;</a:t>
            </a:r>
            <a:r>
              <a:rPr lang="ja-JP" altLang="en-US" sz="3200" dirty="0"/>
              <a:t>非公開を選択</a:t>
            </a:r>
            <a:endParaRPr lang="en-US" altLang="ja-JP" sz="3200" dirty="0"/>
          </a:p>
        </p:txBody>
      </p:sp>
      <p:sp>
        <p:nvSpPr>
          <p:cNvPr id="7" name="楕円 6">
            <a:extLst>
              <a:ext uri="{FF2B5EF4-FFF2-40B4-BE49-F238E27FC236}">
                <a16:creationId xmlns:a16="http://schemas.microsoft.com/office/drawing/2014/main" id="{F3A207D7-10A0-B953-634A-5B8F62C98AD1}"/>
              </a:ext>
            </a:extLst>
          </p:cNvPr>
          <p:cNvSpPr/>
          <p:nvPr/>
        </p:nvSpPr>
        <p:spPr>
          <a:xfrm>
            <a:off x="7301735" y="3553920"/>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４</a:t>
            </a:r>
          </a:p>
        </p:txBody>
      </p:sp>
      <p:sp>
        <p:nvSpPr>
          <p:cNvPr id="3" name="正方形/長方形 2">
            <a:extLst>
              <a:ext uri="{FF2B5EF4-FFF2-40B4-BE49-F238E27FC236}">
                <a16:creationId xmlns:a16="http://schemas.microsoft.com/office/drawing/2014/main" id="{29B19FDB-3AD0-67FE-382A-433C62C95EE6}"/>
              </a:ext>
            </a:extLst>
          </p:cNvPr>
          <p:cNvSpPr/>
          <p:nvPr/>
        </p:nvSpPr>
        <p:spPr>
          <a:xfrm>
            <a:off x="8375227" y="3553920"/>
            <a:ext cx="691772" cy="40028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E3BCCAD-FC94-E9B9-E7DC-7248D841F9B4}"/>
              </a:ext>
            </a:extLst>
          </p:cNvPr>
          <p:cNvSpPr/>
          <p:nvPr/>
        </p:nvSpPr>
        <p:spPr>
          <a:xfrm>
            <a:off x="9307273" y="4314198"/>
            <a:ext cx="691772" cy="40028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EBDA27E-0F46-5DDC-406A-7BE82663DA61}"/>
              </a:ext>
            </a:extLst>
          </p:cNvPr>
          <p:cNvSpPr/>
          <p:nvPr/>
        </p:nvSpPr>
        <p:spPr>
          <a:xfrm>
            <a:off x="8375227" y="5789834"/>
            <a:ext cx="2135560" cy="54426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05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B2161CC-8959-6DBA-56CD-06738F96FFD5}"/>
              </a:ext>
            </a:extLst>
          </p:cNvPr>
          <p:cNvPicPr>
            <a:picLocks noChangeAspect="1"/>
          </p:cNvPicPr>
          <p:nvPr/>
        </p:nvPicPr>
        <p:blipFill>
          <a:blip r:embed="rId2"/>
          <a:stretch>
            <a:fillRect/>
          </a:stretch>
        </p:blipFill>
        <p:spPr>
          <a:xfrm>
            <a:off x="1554756" y="3050742"/>
            <a:ext cx="8886217" cy="3655958"/>
          </a:xfrm>
          <a:prstGeom prst="rect">
            <a:avLst/>
          </a:prstGeom>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：下準備</a:t>
            </a:r>
            <a:r>
              <a:rPr lang="en-US" altLang="ja-JP" sz="2800" b="1" dirty="0"/>
              <a:t>(</a:t>
            </a:r>
            <a:r>
              <a:rPr lang="ja-JP" altLang="en-US" sz="2800" b="1" dirty="0"/>
              <a:t>ログインとページ非表示</a:t>
            </a:r>
            <a:r>
              <a:rPr lang="en-US" altLang="ja-JP" sz="2800" b="1" dirty="0"/>
              <a:t>)</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7738711" y="1057571"/>
            <a:ext cx="3994484" cy="1892826"/>
          </a:xfrm>
          <a:prstGeom prst="rect">
            <a:avLst/>
          </a:prstGeom>
          <a:noFill/>
        </p:spPr>
        <p:txBody>
          <a:bodyPr wrap="square" rtlCol="0">
            <a:spAutoFit/>
          </a:bodyPr>
          <a:lstStyle/>
          <a:p>
            <a:pPr marL="342900" indent="-342900">
              <a:spcAft>
                <a:spcPts val="1200"/>
              </a:spcAft>
              <a:buFont typeface="+mj-lt"/>
              <a:buAutoNum type="arabicPeriod"/>
            </a:pPr>
            <a:r>
              <a:rPr lang="en-US" altLang="ja-JP" sz="1100" dirty="0">
                <a:hlinkClick r:id="rId3"/>
              </a:rPr>
              <a:t>Login</a:t>
            </a:r>
            <a:r>
              <a:rPr lang="ja-JP" altLang="en-US" sz="1100" dirty="0">
                <a:hlinkClick r:id="rId3"/>
              </a:rPr>
              <a:t>する</a:t>
            </a:r>
            <a:endParaRPr lang="en-US" altLang="ja-JP" sz="1200" dirty="0">
              <a:solidFill>
                <a:srgbClr val="FF0000"/>
              </a:solidFill>
              <a:latin typeface="游ゴシック" panose="020B0400000000000000" pitchFamily="50" charset="-128"/>
              <a:ea typeface="游ゴシック" panose="020B0400000000000000" pitchFamily="50" charset="-128"/>
            </a:endParaRPr>
          </a:p>
          <a:p>
            <a:pPr marL="342900" indent="-342900">
              <a:spcAft>
                <a:spcPts val="1200"/>
              </a:spcAft>
              <a:buFont typeface="+mj-lt"/>
              <a:buAutoNum type="arabicPeriod"/>
            </a:pPr>
            <a:r>
              <a:rPr lang="ja-JP" altLang="en-US" sz="1100" dirty="0"/>
              <a:t>お知らせをクリック</a:t>
            </a:r>
            <a:endParaRPr lang="en-US" altLang="ja-JP" sz="1100" dirty="0"/>
          </a:p>
          <a:p>
            <a:pPr marL="342900" indent="-342900">
              <a:spcAft>
                <a:spcPts val="1200"/>
              </a:spcAft>
              <a:buFont typeface="+mj-lt"/>
              <a:buAutoNum type="arabicPeriod"/>
            </a:pPr>
            <a:r>
              <a:rPr lang="ja-JP" altLang="en-US" sz="1100" dirty="0"/>
              <a:t>新規作成をクリック</a:t>
            </a:r>
            <a:endParaRPr lang="en-US" altLang="ja-JP" sz="1100" dirty="0"/>
          </a:p>
          <a:p>
            <a:pPr marL="342900" indent="-342900">
              <a:spcAft>
                <a:spcPts val="1200"/>
              </a:spcAft>
              <a:buFont typeface="+mj-lt"/>
              <a:buAutoNum type="arabicPeriod"/>
            </a:pPr>
            <a:r>
              <a:rPr lang="ja-JP" altLang="en-US" sz="1100" dirty="0"/>
              <a:t>お知らせ</a:t>
            </a:r>
            <a:r>
              <a:rPr lang="en-US" altLang="ja-JP" sz="1100" dirty="0"/>
              <a:t>-&gt;</a:t>
            </a:r>
            <a:r>
              <a:rPr lang="ja-JP" altLang="en-US" sz="1100" dirty="0"/>
              <a:t>表示状態</a:t>
            </a:r>
            <a:r>
              <a:rPr lang="en-US" altLang="ja-JP" sz="1100" dirty="0"/>
              <a:t>-&gt;</a:t>
            </a:r>
            <a:r>
              <a:rPr lang="ja-JP" altLang="en-US" sz="1100" dirty="0"/>
              <a:t>非公開を選択</a:t>
            </a:r>
            <a:endParaRPr lang="en-US" altLang="ja-JP" sz="3200" dirty="0"/>
          </a:p>
          <a:p>
            <a:pPr marL="342900" indent="-342900">
              <a:spcAft>
                <a:spcPts val="1200"/>
              </a:spcAft>
              <a:buFont typeface="+mj-lt"/>
              <a:buAutoNum type="arabicPeriod"/>
            </a:pPr>
            <a:r>
              <a:rPr lang="en-US" altLang="ja-JP" sz="3200" dirty="0"/>
              <a:t>OK</a:t>
            </a:r>
            <a:r>
              <a:rPr lang="ja-JP" altLang="en-US" sz="3200" dirty="0"/>
              <a:t>を選択</a:t>
            </a:r>
            <a:endParaRPr lang="en-US" altLang="ja-JP" sz="3200" dirty="0"/>
          </a:p>
        </p:txBody>
      </p:sp>
      <p:sp>
        <p:nvSpPr>
          <p:cNvPr id="7" name="楕円 6">
            <a:extLst>
              <a:ext uri="{FF2B5EF4-FFF2-40B4-BE49-F238E27FC236}">
                <a16:creationId xmlns:a16="http://schemas.microsoft.com/office/drawing/2014/main" id="{F3A207D7-10A0-B953-634A-5B8F62C98AD1}"/>
              </a:ext>
            </a:extLst>
          </p:cNvPr>
          <p:cNvSpPr/>
          <p:nvPr/>
        </p:nvSpPr>
        <p:spPr>
          <a:xfrm>
            <a:off x="4259794" y="3792255"/>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3" name="正方形/長方形 2">
            <a:extLst>
              <a:ext uri="{FF2B5EF4-FFF2-40B4-BE49-F238E27FC236}">
                <a16:creationId xmlns:a16="http://schemas.microsoft.com/office/drawing/2014/main" id="{29B19FDB-3AD0-67FE-382A-433C62C95EE6}"/>
              </a:ext>
            </a:extLst>
          </p:cNvPr>
          <p:cNvSpPr/>
          <p:nvPr/>
        </p:nvSpPr>
        <p:spPr>
          <a:xfrm>
            <a:off x="4665303" y="4071486"/>
            <a:ext cx="691772" cy="55806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3771E83-FC00-2329-227E-0F535BAF8E32}"/>
              </a:ext>
            </a:extLst>
          </p:cNvPr>
          <p:cNvSpPr txBox="1"/>
          <p:nvPr/>
        </p:nvSpPr>
        <p:spPr>
          <a:xfrm>
            <a:off x="3293109" y="5864453"/>
            <a:ext cx="5605782" cy="584775"/>
          </a:xfrm>
          <a:prstGeom prst="rect">
            <a:avLst/>
          </a:prstGeom>
          <a:solidFill>
            <a:schemeClr val="accent2"/>
          </a:solidFill>
        </p:spPr>
        <p:txBody>
          <a:bodyPr wrap="square" rtlCol="0">
            <a:spAutoFit/>
          </a:bodyPr>
          <a:lstStyle/>
          <a:p>
            <a:pPr algn="ctr"/>
            <a:r>
              <a:rPr kumimoji="1" lang="ja-JP" altLang="en-US" sz="3200" dirty="0">
                <a:solidFill>
                  <a:schemeClr val="bg1"/>
                </a:solidFill>
              </a:rPr>
              <a:t>これで下準備完了</a:t>
            </a:r>
          </a:p>
        </p:txBody>
      </p:sp>
    </p:spTree>
    <p:extLst>
      <p:ext uri="{BB962C8B-B14F-4D97-AF65-F5344CB8AC3E}">
        <p14:creationId xmlns:p14="http://schemas.microsoft.com/office/powerpoint/2010/main" val="84663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：下準備</a:t>
            </a:r>
            <a:r>
              <a:rPr lang="en-US" altLang="ja-JP" sz="2800" b="1" dirty="0"/>
              <a:t>(</a:t>
            </a:r>
            <a:r>
              <a:rPr lang="ja-JP" altLang="en-US" sz="2800" b="1" dirty="0"/>
              <a:t>ログインとページ非表示</a:t>
            </a:r>
            <a:r>
              <a:rPr lang="en-US" altLang="ja-JP" sz="2800" b="1" dirty="0"/>
              <a:t>)</a:t>
            </a:r>
            <a:endParaRPr kumimoji="1" lang="ja-JP" altLang="en-US" sz="5400" b="1" dirty="0"/>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845624" y="1057571"/>
            <a:ext cx="4887571" cy="2693045"/>
          </a:xfrm>
          <a:prstGeom prst="rect">
            <a:avLst/>
          </a:prstGeom>
          <a:noFill/>
        </p:spPr>
        <p:txBody>
          <a:bodyPr wrap="square" rtlCol="0">
            <a:spAutoFit/>
          </a:bodyPr>
          <a:lstStyle/>
          <a:p>
            <a:pPr marL="342900" indent="-342900">
              <a:spcAft>
                <a:spcPts val="1200"/>
              </a:spcAft>
              <a:buFont typeface="+mj-lt"/>
              <a:buAutoNum type="arabicPeriod"/>
            </a:pPr>
            <a:r>
              <a:rPr lang="en-US" altLang="ja-JP" sz="1100" dirty="0">
                <a:hlinkClick r:id="rId2"/>
              </a:rPr>
              <a:t>Login</a:t>
            </a:r>
            <a:r>
              <a:rPr lang="ja-JP" altLang="en-US" sz="1100" dirty="0">
                <a:hlinkClick r:id="rId2"/>
              </a:rPr>
              <a:t>する</a:t>
            </a:r>
            <a:endParaRPr lang="en-US" altLang="ja-JP" sz="1200" dirty="0">
              <a:solidFill>
                <a:srgbClr val="FF0000"/>
              </a:solidFill>
              <a:latin typeface="游ゴシック" panose="020B0400000000000000" pitchFamily="50" charset="-128"/>
              <a:ea typeface="游ゴシック" panose="020B0400000000000000" pitchFamily="50" charset="-128"/>
            </a:endParaRPr>
          </a:p>
          <a:p>
            <a:pPr marL="342900" indent="-342900">
              <a:spcAft>
                <a:spcPts val="1200"/>
              </a:spcAft>
              <a:buFont typeface="+mj-lt"/>
              <a:buAutoNum type="arabicPeriod"/>
            </a:pPr>
            <a:r>
              <a:rPr lang="ja-JP" altLang="en-US" sz="1100" dirty="0"/>
              <a:t>お知らせをクリック</a:t>
            </a:r>
            <a:endParaRPr lang="en-US" altLang="ja-JP" sz="1100" dirty="0"/>
          </a:p>
          <a:p>
            <a:pPr marL="342900" indent="-342900">
              <a:spcAft>
                <a:spcPts val="1200"/>
              </a:spcAft>
              <a:buFont typeface="+mj-lt"/>
              <a:buAutoNum type="arabicPeriod"/>
            </a:pPr>
            <a:r>
              <a:rPr lang="ja-JP" altLang="en-US" sz="1100" dirty="0"/>
              <a:t>新規作成をクリック</a:t>
            </a:r>
            <a:endParaRPr lang="en-US" altLang="ja-JP" sz="1100" dirty="0"/>
          </a:p>
          <a:p>
            <a:pPr marL="342900" indent="-342900">
              <a:spcAft>
                <a:spcPts val="1200"/>
              </a:spcAft>
              <a:buFont typeface="+mj-lt"/>
              <a:buAutoNum type="arabicPeriod"/>
            </a:pPr>
            <a:r>
              <a:rPr lang="ja-JP" altLang="en-US" sz="1100" dirty="0"/>
              <a:t>お知らせ</a:t>
            </a:r>
            <a:r>
              <a:rPr lang="en-US" altLang="ja-JP" sz="1100" dirty="0"/>
              <a:t>-&gt;</a:t>
            </a:r>
            <a:r>
              <a:rPr lang="ja-JP" altLang="en-US" sz="1100" dirty="0"/>
              <a:t>表示状態</a:t>
            </a:r>
            <a:r>
              <a:rPr lang="en-US" altLang="ja-JP" sz="1100" dirty="0"/>
              <a:t>-&gt;</a:t>
            </a:r>
            <a:r>
              <a:rPr lang="ja-JP" altLang="en-US" sz="1100" dirty="0"/>
              <a:t>非公開を選択</a:t>
            </a:r>
            <a:endParaRPr lang="en-US" altLang="ja-JP" sz="3200" dirty="0"/>
          </a:p>
          <a:p>
            <a:pPr marL="342900" indent="-342900">
              <a:spcAft>
                <a:spcPts val="1200"/>
              </a:spcAft>
              <a:buFont typeface="+mj-lt"/>
              <a:buAutoNum type="arabicPeriod"/>
            </a:pPr>
            <a:r>
              <a:rPr lang="en-US" altLang="ja-JP" sz="1100" dirty="0"/>
              <a:t>OK</a:t>
            </a:r>
            <a:r>
              <a:rPr lang="ja-JP" altLang="en-US" sz="1100" dirty="0"/>
              <a:t>を選択</a:t>
            </a:r>
            <a:endParaRPr lang="en-US" altLang="ja-JP" sz="1100" dirty="0"/>
          </a:p>
          <a:p>
            <a:pPr marL="342900" indent="-342900">
              <a:spcAft>
                <a:spcPts val="1200"/>
              </a:spcAft>
              <a:buFont typeface="+mj-lt"/>
              <a:buAutoNum type="arabicPeriod"/>
            </a:pPr>
            <a:r>
              <a:rPr lang="ja-JP" altLang="en-US" sz="3200" dirty="0"/>
              <a:t>更新又はプレビューで表示結果を確認する</a:t>
            </a:r>
            <a:endParaRPr lang="en-US" altLang="ja-JP" sz="3200" dirty="0"/>
          </a:p>
        </p:txBody>
      </p:sp>
      <p:pic>
        <p:nvPicPr>
          <p:cNvPr id="9" name="図 8">
            <a:extLst>
              <a:ext uri="{FF2B5EF4-FFF2-40B4-BE49-F238E27FC236}">
                <a16:creationId xmlns:a16="http://schemas.microsoft.com/office/drawing/2014/main" id="{55925848-5136-6CB4-F23D-54C8DD3C62EC}"/>
              </a:ext>
            </a:extLst>
          </p:cNvPr>
          <p:cNvPicPr>
            <a:picLocks noChangeAspect="1"/>
          </p:cNvPicPr>
          <p:nvPr/>
        </p:nvPicPr>
        <p:blipFill rotWithShape="1">
          <a:blip r:embed="rId3"/>
          <a:srcRect l="17723" t="-1075" r="2450" b="1075"/>
          <a:stretch/>
        </p:blipFill>
        <p:spPr>
          <a:xfrm>
            <a:off x="380859" y="1229393"/>
            <a:ext cx="4965519" cy="3442007"/>
          </a:xfrm>
          <a:prstGeom prst="rect">
            <a:avLst/>
          </a:prstGeom>
          <a:ln>
            <a:solidFill>
              <a:schemeClr val="tx1"/>
            </a:solidFill>
          </a:ln>
        </p:spPr>
      </p:pic>
      <p:sp>
        <p:nvSpPr>
          <p:cNvPr id="7" name="楕円 6">
            <a:extLst>
              <a:ext uri="{FF2B5EF4-FFF2-40B4-BE49-F238E27FC236}">
                <a16:creationId xmlns:a16="http://schemas.microsoft.com/office/drawing/2014/main" id="{F3A207D7-10A0-B953-634A-5B8F62C98AD1}"/>
              </a:ext>
            </a:extLst>
          </p:cNvPr>
          <p:cNvSpPr/>
          <p:nvPr/>
        </p:nvSpPr>
        <p:spPr>
          <a:xfrm>
            <a:off x="2297056" y="950260"/>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6</a:t>
            </a:r>
            <a:endParaRPr kumimoji="1" lang="ja-JP" altLang="en-US" dirty="0"/>
          </a:p>
        </p:txBody>
      </p:sp>
      <p:sp>
        <p:nvSpPr>
          <p:cNvPr id="3" name="正方形/長方形 2">
            <a:extLst>
              <a:ext uri="{FF2B5EF4-FFF2-40B4-BE49-F238E27FC236}">
                <a16:creationId xmlns:a16="http://schemas.microsoft.com/office/drawing/2014/main" id="{29B19FDB-3AD0-67FE-382A-433C62C95EE6}"/>
              </a:ext>
            </a:extLst>
          </p:cNvPr>
          <p:cNvSpPr/>
          <p:nvPr/>
        </p:nvSpPr>
        <p:spPr>
          <a:xfrm>
            <a:off x="2666999" y="1229393"/>
            <a:ext cx="753761" cy="82800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9E6F309-7F9E-CEE6-CEB9-7E248D24D721}"/>
              </a:ext>
            </a:extLst>
          </p:cNvPr>
          <p:cNvSpPr/>
          <p:nvPr/>
        </p:nvSpPr>
        <p:spPr>
          <a:xfrm>
            <a:off x="3441249" y="1229393"/>
            <a:ext cx="753761" cy="828007"/>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1E10EC33-FAFF-D2A5-2659-031DF00D4A70}"/>
              </a:ext>
            </a:extLst>
          </p:cNvPr>
          <p:cNvSpPr/>
          <p:nvPr/>
        </p:nvSpPr>
        <p:spPr>
          <a:xfrm>
            <a:off x="380859" y="4950533"/>
            <a:ext cx="7484674" cy="1325564"/>
          </a:xfrm>
          <a:prstGeom prst="wedgeRoundRectCallout">
            <a:avLst>
              <a:gd name="adj1" fmla="val -20460"/>
              <a:gd name="adj2" fmla="val -85044"/>
              <a:gd name="adj3" fmla="val 1666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プレビュー表示</a:t>
            </a:r>
            <a:endParaRPr lang="en-US" altLang="ja-JP" b="1" dirty="0">
              <a:solidFill>
                <a:schemeClr val="tx1"/>
              </a:solidFill>
            </a:endParaRPr>
          </a:p>
          <a:p>
            <a:r>
              <a:rPr kumimoji="1" lang="ja-JP" altLang="en-US" dirty="0">
                <a:solidFill>
                  <a:schemeClr val="tx1"/>
                </a:solidFill>
              </a:rPr>
              <a:t>更新をすると前の操作に戻せませんが</a:t>
            </a:r>
            <a:endParaRPr kumimoji="1" lang="en-US" altLang="ja-JP" dirty="0">
              <a:solidFill>
                <a:schemeClr val="tx1"/>
              </a:solidFill>
            </a:endParaRPr>
          </a:p>
          <a:p>
            <a:r>
              <a:rPr kumimoji="1" lang="ja-JP" altLang="en-US" dirty="0">
                <a:solidFill>
                  <a:schemeClr val="tx1"/>
                </a:solidFill>
              </a:rPr>
              <a:t>「投稿を表示」で表示確認すると更新せずに作業結果を確認できます</a:t>
            </a:r>
            <a:endParaRPr kumimoji="1" lang="en-US" altLang="ja-JP" dirty="0">
              <a:solidFill>
                <a:schemeClr val="tx1"/>
              </a:solidFill>
            </a:endParaRPr>
          </a:p>
          <a:p>
            <a:r>
              <a:rPr kumimoji="1" lang="ja-JP" altLang="en-US" dirty="0">
                <a:solidFill>
                  <a:schemeClr val="tx1"/>
                </a:solidFill>
              </a:rPr>
              <a:t>良ければ更新で反映を固定</a:t>
            </a:r>
          </a:p>
        </p:txBody>
      </p:sp>
      <p:cxnSp>
        <p:nvCxnSpPr>
          <p:cNvPr id="14" name="直線矢印コネクタ 13">
            <a:extLst>
              <a:ext uri="{FF2B5EF4-FFF2-40B4-BE49-F238E27FC236}">
                <a16:creationId xmlns:a16="http://schemas.microsoft.com/office/drawing/2014/main" id="{32A11658-67BA-1D18-831B-C85F493E3B9C}"/>
              </a:ext>
            </a:extLst>
          </p:cNvPr>
          <p:cNvCxnSpPr/>
          <p:nvPr/>
        </p:nvCxnSpPr>
        <p:spPr>
          <a:xfrm flipV="1">
            <a:off x="2489200" y="2152743"/>
            <a:ext cx="465667" cy="279779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5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AE02E949-1F73-5AD9-B6AA-A1C8F3027AFF}"/>
              </a:ext>
            </a:extLst>
          </p:cNvPr>
          <p:cNvPicPr>
            <a:picLocks noChangeAspect="1"/>
          </p:cNvPicPr>
          <p:nvPr/>
        </p:nvPicPr>
        <p:blipFill>
          <a:blip r:embed="rId2"/>
          <a:stretch>
            <a:fillRect/>
          </a:stretch>
        </p:blipFill>
        <p:spPr>
          <a:xfrm>
            <a:off x="372139" y="3585350"/>
            <a:ext cx="6782149" cy="2991004"/>
          </a:xfrm>
          <a:prstGeom prst="rect">
            <a:avLst/>
          </a:prstGeom>
        </p:spPr>
      </p:pic>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946298" y="0"/>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a:t>
            </a:r>
            <a:r>
              <a:rPr lang="ja-JP" altLang="en-US" sz="2800" b="1" dirty="0">
                <a:solidFill>
                  <a:schemeClr val="accent2"/>
                </a:solidFill>
              </a:rPr>
              <a:t>文章の作り方</a:t>
            </a:r>
            <a:endParaRPr kumimoji="1" lang="ja-JP" altLang="en-US" sz="5400" b="1" dirty="0">
              <a:solidFill>
                <a:schemeClr val="accent2"/>
              </a:solidFill>
            </a:endParaRPr>
          </a:p>
        </p:txBody>
      </p:sp>
      <p:sp>
        <p:nvSpPr>
          <p:cNvPr id="5" name="テキスト ボックス 4">
            <a:extLst>
              <a:ext uri="{FF2B5EF4-FFF2-40B4-BE49-F238E27FC236}">
                <a16:creationId xmlns:a16="http://schemas.microsoft.com/office/drawing/2014/main" id="{A855BAF7-5A94-7B86-9484-4443E97833B4}"/>
              </a:ext>
            </a:extLst>
          </p:cNvPr>
          <p:cNvSpPr txBox="1"/>
          <p:nvPr/>
        </p:nvSpPr>
        <p:spPr>
          <a:xfrm>
            <a:off x="6553636" y="1057571"/>
            <a:ext cx="5179559" cy="2369880"/>
          </a:xfrm>
          <a:prstGeom prst="rect">
            <a:avLst/>
          </a:prstGeom>
          <a:noFill/>
        </p:spPr>
        <p:txBody>
          <a:bodyPr wrap="square" rtlCol="0">
            <a:spAutoFit/>
          </a:bodyPr>
          <a:lstStyle/>
          <a:p>
            <a:pPr marL="342900" indent="-342900">
              <a:spcAft>
                <a:spcPts val="1200"/>
              </a:spcAft>
              <a:buFont typeface="+mj-lt"/>
              <a:buAutoNum type="arabicPeriod"/>
            </a:pPr>
            <a:r>
              <a:rPr lang="ja-JP" altLang="en-US" sz="3200" dirty="0"/>
              <a:t>ブロック挿入ツールを切り替えをクリック</a:t>
            </a:r>
            <a:endParaRPr lang="en-US" altLang="ja-JP" sz="3200" dirty="0"/>
          </a:p>
          <a:p>
            <a:pPr marL="342900" indent="-342900">
              <a:spcAft>
                <a:spcPts val="1200"/>
              </a:spcAft>
              <a:buFont typeface="+mj-lt"/>
              <a:buAutoNum type="arabicPeriod"/>
            </a:pPr>
            <a:r>
              <a:rPr lang="ja-JP" altLang="en-US" sz="3200" dirty="0"/>
              <a:t>段落をクリック</a:t>
            </a:r>
            <a:endParaRPr lang="en-US" altLang="ja-JP" sz="3200" dirty="0"/>
          </a:p>
          <a:p>
            <a:pPr marL="342900" indent="-342900">
              <a:spcAft>
                <a:spcPts val="1200"/>
              </a:spcAft>
              <a:buFont typeface="+mj-lt"/>
              <a:buAutoNum type="arabicPeriod"/>
            </a:pPr>
            <a:r>
              <a:rPr lang="ja-JP" altLang="en-US" sz="3200" dirty="0"/>
              <a:t>文字を打ち込む</a:t>
            </a:r>
            <a:endParaRPr lang="en-US" altLang="ja-JP" sz="3200" dirty="0"/>
          </a:p>
        </p:txBody>
      </p:sp>
      <p:pic>
        <p:nvPicPr>
          <p:cNvPr id="15" name="図 14">
            <a:extLst>
              <a:ext uri="{FF2B5EF4-FFF2-40B4-BE49-F238E27FC236}">
                <a16:creationId xmlns:a16="http://schemas.microsoft.com/office/drawing/2014/main" id="{871720D4-A6FE-FAB6-DD73-2358A78C88F2}"/>
              </a:ext>
            </a:extLst>
          </p:cNvPr>
          <p:cNvPicPr>
            <a:picLocks noChangeAspect="1"/>
          </p:cNvPicPr>
          <p:nvPr/>
        </p:nvPicPr>
        <p:blipFill rotWithShape="1">
          <a:blip r:embed="rId3"/>
          <a:srcRect b="28062"/>
          <a:stretch/>
        </p:blipFill>
        <p:spPr>
          <a:xfrm>
            <a:off x="372139" y="1325563"/>
            <a:ext cx="5607338" cy="1991795"/>
          </a:xfrm>
          <a:prstGeom prst="rect">
            <a:avLst/>
          </a:prstGeom>
          <a:ln>
            <a:solidFill>
              <a:schemeClr val="tx1"/>
            </a:solidFill>
          </a:ln>
        </p:spPr>
      </p:pic>
      <p:sp>
        <p:nvSpPr>
          <p:cNvPr id="16" name="楕円 15">
            <a:extLst>
              <a:ext uri="{FF2B5EF4-FFF2-40B4-BE49-F238E27FC236}">
                <a16:creationId xmlns:a16="http://schemas.microsoft.com/office/drawing/2014/main" id="{33DBDD4F-BF3B-9F6B-4112-1FCAB3BAE7BD}"/>
              </a:ext>
            </a:extLst>
          </p:cNvPr>
          <p:cNvSpPr/>
          <p:nvPr/>
        </p:nvSpPr>
        <p:spPr>
          <a:xfrm>
            <a:off x="667165" y="1057571"/>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7" name="正方形/長方形 16">
            <a:extLst>
              <a:ext uri="{FF2B5EF4-FFF2-40B4-BE49-F238E27FC236}">
                <a16:creationId xmlns:a16="http://schemas.microsoft.com/office/drawing/2014/main" id="{FCCEBF31-00F2-9552-B819-15FA8F0491F3}"/>
              </a:ext>
            </a:extLst>
          </p:cNvPr>
          <p:cNvSpPr/>
          <p:nvPr/>
        </p:nvSpPr>
        <p:spPr>
          <a:xfrm>
            <a:off x="1072674" y="1336802"/>
            <a:ext cx="691772" cy="55806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8031A5C3-7965-6228-492D-A429F15A097E}"/>
              </a:ext>
            </a:extLst>
          </p:cNvPr>
          <p:cNvSpPr/>
          <p:nvPr/>
        </p:nvSpPr>
        <p:spPr>
          <a:xfrm>
            <a:off x="130487" y="5429833"/>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2</a:t>
            </a:r>
            <a:endParaRPr kumimoji="1" lang="ja-JP" altLang="en-US" dirty="0"/>
          </a:p>
        </p:txBody>
      </p:sp>
      <p:sp>
        <p:nvSpPr>
          <p:cNvPr id="25" name="正方形/長方形 24">
            <a:extLst>
              <a:ext uri="{FF2B5EF4-FFF2-40B4-BE49-F238E27FC236}">
                <a16:creationId xmlns:a16="http://schemas.microsoft.com/office/drawing/2014/main" id="{3A83F7DE-3CAA-B27F-6344-45C98476A104}"/>
              </a:ext>
            </a:extLst>
          </p:cNvPr>
          <p:cNvSpPr/>
          <p:nvPr/>
        </p:nvSpPr>
        <p:spPr>
          <a:xfrm>
            <a:off x="631455" y="5842961"/>
            <a:ext cx="759381" cy="61261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6CFE07AF-CB86-E2E5-1523-0F00C1437473}"/>
              </a:ext>
            </a:extLst>
          </p:cNvPr>
          <p:cNvSpPr/>
          <p:nvPr/>
        </p:nvSpPr>
        <p:spPr>
          <a:xfrm>
            <a:off x="3962998" y="5516894"/>
            <a:ext cx="3107653" cy="61261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5C51D098-442C-685B-1592-A598BE402728}"/>
              </a:ext>
            </a:extLst>
          </p:cNvPr>
          <p:cNvSpPr/>
          <p:nvPr/>
        </p:nvSpPr>
        <p:spPr>
          <a:xfrm>
            <a:off x="3600228" y="5190793"/>
            <a:ext cx="558265" cy="55826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Tree>
    <p:extLst>
      <p:ext uri="{BB962C8B-B14F-4D97-AF65-F5344CB8AC3E}">
        <p14:creationId xmlns:p14="http://schemas.microsoft.com/office/powerpoint/2010/main" val="236887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C09E5-3E83-B9AD-6EA3-90B3BF6F104A}"/>
              </a:ext>
            </a:extLst>
          </p:cNvPr>
          <p:cNvSpPr>
            <a:spLocks noGrp="1"/>
          </p:cNvSpPr>
          <p:nvPr>
            <p:ph type="title"/>
          </p:nvPr>
        </p:nvSpPr>
        <p:spPr>
          <a:xfrm>
            <a:off x="1169581" y="35214"/>
            <a:ext cx="10515600" cy="1325563"/>
          </a:xfrm>
        </p:spPr>
        <p:txBody>
          <a:bodyPr>
            <a:normAutofit/>
          </a:bodyPr>
          <a:lstStyle/>
          <a:p>
            <a:pPr marL="342900" indent="-342900">
              <a:spcAft>
                <a:spcPts val="600"/>
              </a:spcAft>
            </a:pPr>
            <a:r>
              <a:rPr kumimoji="1" lang="ja-JP" altLang="en-US" sz="2800" b="1" dirty="0"/>
              <a:t>記事の作り方の手順</a:t>
            </a:r>
            <a:r>
              <a:rPr lang="ja-JP" altLang="en-US" sz="2800" b="1" dirty="0"/>
              <a:t>：文章の作り方</a:t>
            </a:r>
            <a:endParaRPr kumimoji="1" lang="ja-JP" altLang="en-US" sz="5400" b="1" dirty="0"/>
          </a:p>
        </p:txBody>
      </p:sp>
      <p:pic>
        <p:nvPicPr>
          <p:cNvPr id="4" name="図 3">
            <a:extLst>
              <a:ext uri="{FF2B5EF4-FFF2-40B4-BE49-F238E27FC236}">
                <a16:creationId xmlns:a16="http://schemas.microsoft.com/office/drawing/2014/main" id="{9F29F3CB-0AE2-862C-862A-33C1CE98CB81}"/>
              </a:ext>
            </a:extLst>
          </p:cNvPr>
          <p:cNvPicPr>
            <a:picLocks noChangeAspect="1"/>
          </p:cNvPicPr>
          <p:nvPr/>
        </p:nvPicPr>
        <p:blipFill>
          <a:blip r:embed="rId2"/>
          <a:stretch>
            <a:fillRect/>
          </a:stretch>
        </p:blipFill>
        <p:spPr>
          <a:xfrm>
            <a:off x="1039211" y="1830109"/>
            <a:ext cx="4948692" cy="4496031"/>
          </a:xfrm>
          <a:prstGeom prst="rect">
            <a:avLst/>
          </a:prstGeom>
          <a:ln>
            <a:solidFill>
              <a:schemeClr val="tx1"/>
            </a:solidFill>
          </a:ln>
        </p:spPr>
      </p:pic>
      <p:pic>
        <p:nvPicPr>
          <p:cNvPr id="7" name="図 6">
            <a:extLst>
              <a:ext uri="{FF2B5EF4-FFF2-40B4-BE49-F238E27FC236}">
                <a16:creationId xmlns:a16="http://schemas.microsoft.com/office/drawing/2014/main" id="{C6E9F2E8-87CF-1AFB-1729-85DDC5F47225}"/>
              </a:ext>
            </a:extLst>
          </p:cNvPr>
          <p:cNvPicPr>
            <a:picLocks noChangeAspect="1"/>
          </p:cNvPicPr>
          <p:nvPr/>
        </p:nvPicPr>
        <p:blipFill>
          <a:blip r:embed="rId3"/>
          <a:stretch>
            <a:fillRect/>
          </a:stretch>
        </p:blipFill>
        <p:spPr>
          <a:xfrm>
            <a:off x="6204098" y="1830109"/>
            <a:ext cx="5632739" cy="4496031"/>
          </a:xfrm>
          <a:prstGeom prst="rect">
            <a:avLst/>
          </a:prstGeom>
          <a:ln>
            <a:solidFill>
              <a:srgbClr val="FF0000"/>
            </a:solidFill>
          </a:ln>
        </p:spPr>
      </p:pic>
      <p:sp>
        <p:nvSpPr>
          <p:cNvPr id="8" name="正方形/長方形 7">
            <a:extLst>
              <a:ext uri="{FF2B5EF4-FFF2-40B4-BE49-F238E27FC236}">
                <a16:creationId xmlns:a16="http://schemas.microsoft.com/office/drawing/2014/main" id="{E3C72F4A-1DD6-1FED-D918-5618F3D8E933}"/>
              </a:ext>
            </a:extLst>
          </p:cNvPr>
          <p:cNvSpPr/>
          <p:nvPr/>
        </p:nvSpPr>
        <p:spPr>
          <a:xfrm>
            <a:off x="742742" y="2524588"/>
            <a:ext cx="3107653" cy="401214"/>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DA6BFD-9440-E3E6-C155-C18F2BFCECB0}"/>
              </a:ext>
            </a:extLst>
          </p:cNvPr>
          <p:cNvSpPr/>
          <p:nvPr/>
        </p:nvSpPr>
        <p:spPr>
          <a:xfrm>
            <a:off x="742742" y="3112735"/>
            <a:ext cx="3107653" cy="40121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776FF0E-69F1-7D81-93B7-B86C5691AFBA}"/>
              </a:ext>
            </a:extLst>
          </p:cNvPr>
          <p:cNvSpPr/>
          <p:nvPr/>
        </p:nvSpPr>
        <p:spPr>
          <a:xfrm>
            <a:off x="742742" y="3722149"/>
            <a:ext cx="4743658" cy="61261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891897D-8AA1-5090-D13B-EAD4E636F55C}"/>
              </a:ext>
            </a:extLst>
          </p:cNvPr>
          <p:cNvSpPr/>
          <p:nvPr/>
        </p:nvSpPr>
        <p:spPr>
          <a:xfrm>
            <a:off x="742742" y="4542959"/>
            <a:ext cx="4743658" cy="1289590"/>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3CC5565-0B45-90AB-BE66-BD67AF631112}"/>
              </a:ext>
            </a:extLst>
          </p:cNvPr>
          <p:cNvSpPr/>
          <p:nvPr/>
        </p:nvSpPr>
        <p:spPr>
          <a:xfrm>
            <a:off x="6284372" y="4950540"/>
            <a:ext cx="4743658" cy="1289590"/>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88F6678-7992-7945-80C7-C0C1C68ADE07}"/>
              </a:ext>
            </a:extLst>
          </p:cNvPr>
          <p:cNvSpPr/>
          <p:nvPr/>
        </p:nvSpPr>
        <p:spPr>
          <a:xfrm>
            <a:off x="6284372" y="4203607"/>
            <a:ext cx="4743658" cy="61261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5E0E2A3-B41C-1945-A246-19951D02A8C3}"/>
              </a:ext>
            </a:extLst>
          </p:cNvPr>
          <p:cNvSpPr/>
          <p:nvPr/>
        </p:nvSpPr>
        <p:spPr>
          <a:xfrm>
            <a:off x="6284372" y="3053618"/>
            <a:ext cx="3107653" cy="401214"/>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4ABA3BE-6FB4-1D6A-5156-84C1D5DA8C22}"/>
              </a:ext>
            </a:extLst>
          </p:cNvPr>
          <p:cNvSpPr/>
          <p:nvPr/>
        </p:nvSpPr>
        <p:spPr>
          <a:xfrm>
            <a:off x="6284372" y="3641765"/>
            <a:ext cx="3107653" cy="40121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7F9CB34-D603-66B8-C95A-7B6BC5236B41}"/>
              </a:ext>
            </a:extLst>
          </p:cNvPr>
          <p:cNvSpPr txBox="1"/>
          <p:nvPr/>
        </p:nvSpPr>
        <p:spPr>
          <a:xfrm>
            <a:off x="6204098" y="1425563"/>
            <a:ext cx="2072819" cy="369332"/>
          </a:xfrm>
          <a:prstGeom prst="rect">
            <a:avLst/>
          </a:prstGeom>
          <a:noFill/>
        </p:spPr>
        <p:txBody>
          <a:bodyPr wrap="square" rtlCol="0">
            <a:spAutoFit/>
          </a:bodyPr>
          <a:lstStyle/>
          <a:p>
            <a:r>
              <a:rPr kumimoji="1" lang="ja-JP" altLang="en-US" b="1" dirty="0"/>
              <a:t>実際の</a:t>
            </a:r>
            <a:r>
              <a:rPr kumimoji="1" lang="en-US" altLang="ja-JP" b="1" dirty="0"/>
              <a:t>Web</a:t>
            </a:r>
            <a:r>
              <a:rPr kumimoji="1" lang="ja-JP" altLang="en-US" b="1" dirty="0"/>
              <a:t>ページ</a:t>
            </a:r>
          </a:p>
        </p:txBody>
      </p:sp>
      <p:sp>
        <p:nvSpPr>
          <p:cNvPr id="26" name="テキスト ボックス 25">
            <a:extLst>
              <a:ext uri="{FF2B5EF4-FFF2-40B4-BE49-F238E27FC236}">
                <a16:creationId xmlns:a16="http://schemas.microsoft.com/office/drawing/2014/main" id="{399B1CE2-D433-EFF7-D021-0BDA4C371590}"/>
              </a:ext>
            </a:extLst>
          </p:cNvPr>
          <p:cNvSpPr txBox="1"/>
          <p:nvPr/>
        </p:nvSpPr>
        <p:spPr>
          <a:xfrm>
            <a:off x="1039211" y="1458510"/>
            <a:ext cx="2072819" cy="369332"/>
          </a:xfrm>
          <a:prstGeom prst="rect">
            <a:avLst/>
          </a:prstGeom>
          <a:noFill/>
        </p:spPr>
        <p:txBody>
          <a:bodyPr wrap="square" rtlCol="0">
            <a:spAutoFit/>
          </a:bodyPr>
          <a:lstStyle/>
          <a:p>
            <a:r>
              <a:rPr kumimoji="1" lang="ja-JP" altLang="en-US" b="1" dirty="0"/>
              <a:t>編集画面</a:t>
            </a:r>
          </a:p>
        </p:txBody>
      </p:sp>
      <p:sp>
        <p:nvSpPr>
          <p:cNvPr id="32" name="テキスト ボックス 31">
            <a:extLst>
              <a:ext uri="{FF2B5EF4-FFF2-40B4-BE49-F238E27FC236}">
                <a16:creationId xmlns:a16="http://schemas.microsoft.com/office/drawing/2014/main" id="{2E942227-908B-759A-DC30-772E60C8B2C2}"/>
              </a:ext>
            </a:extLst>
          </p:cNvPr>
          <p:cNvSpPr txBox="1"/>
          <p:nvPr/>
        </p:nvSpPr>
        <p:spPr>
          <a:xfrm>
            <a:off x="1003005" y="1123925"/>
            <a:ext cx="10185990" cy="369332"/>
          </a:xfrm>
          <a:prstGeom prst="rect">
            <a:avLst/>
          </a:prstGeom>
          <a:noFill/>
        </p:spPr>
        <p:txBody>
          <a:bodyPr wrap="square" rtlCol="0">
            <a:spAutoFit/>
          </a:bodyPr>
          <a:lstStyle/>
          <a:p>
            <a:r>
              <a:rPr lang="ja-JP" altLang="en-US" dirty="0"/>
              <a:t>文章を入力する際、</a:t>
            </a:r>
            <a:r>
              <a:rPr lang="ja-JP" altLang="en-US" b="1" dirty="0">
                <a:solidFill>
                  <a:schemeClr val="accent2"/>
                </a:solidFill>
              </a:rPr>
              <a:t>「</a:t>
            </a:r>
            <a:r>
              <a:rPr lang="en-US" altLang="ja-JP" b="1" dirty="0">
                <a:solidFill>
                  <a:schemeClr val="accent2"/>
                </a:solidFill>
              </a:rPr>
              <a:t>Enter</a:t>
            </a:r>
            <a:r>
              <a:rPr lang="ja-JP" altLang="en-US" b="1" dirty="0">
                <a:solidFill>
                  <a:schemeClr val="accent2"/>
                </a:solidFill>
              </a:rPr>
              <a:t>」で段落が分かれ</a:t>
            </a:r>
            <a:r>
              <a:rPr lang="ja-JP" altLang="en-US" dirty="0"/>
              <a:t>、</a:t>
            </a:r>
            <a:r>
              <a:rPr lang="ja-JP" altLang="en-US" b="1" dirty="0">
                <a:solidFill>
                  <a:schemeClr val="accent1"/>
                </a:solidFill>
              </a:rPr>
              <a:t>「</a:t>
            </a:r>
            <a:r>
              <a:rPr lang="en-US" altLang="ja-JP" b="1" dirty="0">
                <a:solidFill>
                  <a:schemeClr val="accent1"/>
                </a:solidFill>
              </a:rPr>
              <a:t>Shift</a:t>
            </a:r>
            <a:r>
              <a:rPr lang="ja-JP" altLang="en-US" b="1" dirty="0">
                <a:solidFill>
                  <a:schemeClr val="accent1"/>
                </a:solidFill>
              </a:rPr>
              <a:t>＋</a:t>
            </a:r>
            <a:r>
              <a:rPr lang="en-US" altLang="ja-JP" b="1" dirty="0">
                <a:solidFill>
                  <a:schemeClr val="accent1"/>
                </a:solidFill>
              </a:rPr>
              <a:t>Enter</a:t>
            </a:r>
            <a:r>
              <a:rPr lang="ja-JP" altLang="en-US" b="1" dirty="0">
                <a:solidFill>
                  <a:schemeClr val="accent1"/>
                </a:solidFill>
              </a:rPr>
              <a:t>」で改行</a:t>
            </a:r>
            <a:r>
              <a:rPr lang="ja-JP" altLang="en-US" dirty="0"/>
              <a:t>ができます。</a:t>
            </a:r>
            <a:endParaRPr kumimoji="1" lang="ja-JP" altLang="en-US" dirty="0"/>
          </a:p>
        </p:txBody>
      </p:sp>
      <p:sp>
        <p:nvSpPr>
          <p:cNvPr id="34" name="テキスト ボックス 33">
            <a:extLst>
              <a:ext uri="{FF2B5EF4-FFF2-40B4-BE49-F238E27FC236}">
                <a16:creationId xmlns:a16="http://schemas.microsoft.com/office/drawing/2014/main" id="{75BFF305-9B2F-83D9-0F06-9366F8F79CB0}"/>
              </a:ext>
            </a:extLst>
          </p:cNvPr>
          <p:cNvSpPr txBox="1"/>
          <p:nvPr/>
        </p:nvSpPr>
        <p:spPr>
          <a:xfrm>
            <a:off x="9811193" y="3313342"/>
            <a:ext cx="746740" cy="369332"/>
          </a:xfrm>
          <a:prstGeom prst="rect">
            <a:avLst/>
          </a:prstGeom>
          <a:noFill/>
        </p:spPr>
        <p:txBody>
          <a:bodyPr wrap="square">
            <a:spAutoFit/>
          </a:bodyPr>
          <a:lstStyle/>
          <a:p>
            <a:r>
              <a:rPr lang="ja-JP" altLang="en-US" b="1" dirty="0">
                <a:solidFill>
                  <a:schemeClr val="accent2"/>
                </a:solidFill>
              </a:rPr>
              <a:t>段落</a:t>
            </a:r>
            <a:endParaRPr lang="ja-JP" altLang="en-US" dirty="0"/>
          </a:p>
        </p:txBody>
      </p:sp>
      <p:sp>
        <p:nvSpPr>
          <p:cNvPr id="36" name="テキスト ボックス 35">
            <a:extLst>
              <a:ext uri="{FF2B5EF4-FFF2-40B4-BE49-F238E27FC236}">
                <a16:creationId xmlns:a16="http://schemas.microsoft.com/office/drawing/2014/main" id="{4C7ED253-7331-431C-C026-C726ABF69AD3}"/>
              </a:ext>
            </a:extLst>
          </p:cNvPr>
          <p:cNvSpPr txBox="1"/>
          <p:nvPr/>
        </p:nvSpPr>
        <p:spPr>
          <a:xfrm>
            <a:off x="11035328" y="4819070"/>
            <a:ext cx="881783" cy="369332"/>
          </a:xfrm>
          <a:prstGeom prst="rect">
            <a:avLst/>
          </a:prstGeom>
          <a:noFill/>
        </p:spPr>
        <p:txBody>
          <a:bodyPr wrap="square">
            <a:spAutoFit/>
          </a:bodyPr>
          <a:lstStyle/>
          <a:p>
            <a:r>
              <a:rPr lang="ja-JP" altLang="en-US" b="1" dirty="0">
                <a:solidFill>
                  <a:schemeClr val="accent1"/>
                </a:solidFill>
              </a:rPr>
              <a:t>改行</a:t>
            </a:r>
            <a:endParaRPr lang="ja-JP" altLang="en-US" dirty="0"/>
          </a:p>
        </p:txBody>
      </p:sp>
      <p:sp>
        <p:nvSpPr>
          <p:cNvPr id="37" name="テキスト ボックス 36">
            <a:extLst>
              <a:ext uri="{FF2B5EF4-FFF2-40B4-BE49-F238E27FC236}">
                <a16:creationId xmlns:a16="http://schemas.microsoft.com/office/drawing/2014/main" id="{047BD630-EC48-8C2D-55DA-86EC6FCEA1D8}"/>
              </a:ext>
            </a:extLst>
          </p:cNvPr>
          <p:cNvSpPr txBox="1"/>
          <p:nvPr/>
        </p:nvSpPr>
        <p:spPr>
          <a:xfrm>
            <a:off x="3293110" y="6127219"/>
            <a:ext cx="5605782" cy="584775"/>
          </a:xfrm>
          <a:prstGeom prst="rect">
            <a:avLst/>
          </a:prstGeom>
          <a:solidFill>
            <a:schemeClr val="accent2"/>
          </a:solidFill>
        </p:spPr>
        <p:txBody>
          <a:bodyPr wrap="square" rtlCol="0">
            <a:spAutoFit/>
          </a:bodyPr>
          <a:lstStyle/>
          <a:p>
            <a:pPr algn="ctr"/>
            <a:r>
              <a:rPr kumimoji="1" lang="ja-JP" altLang="en-US" sz="3200" dirty="0">
                <a:solidFill>
                  <a:schemeClr val="bg1"/>
                </a:solidFill>
              </a:rPr>
              <a:t>これで</a:t>
            </a:r>
            <a:r>
              <a:rPr lang="ja-JP" altLang="en-US" sz="3200" dirty="0">
                <a:solidFill>
                  <a:schemeClr val="bg1"/>
                </a:solidFill>
              </a:rPr>
              <a:t>文章も</a:t>
            </a:r>
            <a:r>
              <a:rPr lang="en-US" altLang="ja-JP" sz="3200" dirty="0">
                <a:solidFill>
                  <a:schemeClr val="bg1"/>
                </a:solidFill>
              </a:rPr>
              <a:t>OK</a:t>
            </a:r>
            <a:r>
              <a:rPr lang="ja-JP" altLang="en-US" sz="3200" dirty="0">
                <a:solidFill>
                  <a:schemeClr val="bg1"/>
                </a:solidFill>
              </a:rPr>
              <a:t>！</a:t>
            </a:r>
            <a:endParaRPr kumimoji="1" lang="ja-JP" altLang="en-US" sz="3200" dirty="0">
              <a:solidFill>
                <a:schemeClr val="bg1"/>
              </a:solidFill>
            </a:endParaRPr>
          </a:p>
        </p:txBody>
      </p:sp>
    </p:spTree>
    <p:extLst>
      <p:ext uri="{BB962C8B-B14F-4D97-AF65-F5344CB8AC3E}">
        <p14:creationId xmlns:p14="http://schemas.microsoft.com/office/powerpoint/2010/main" val="35861604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1687</Words>
  <Application>Microsoft Office PowerPoint</Application>
  <PresentationFormat>ワイド画面</PresentationFormat>
  <Paragraphs>208</Paragraphs>
  <Slides>28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28</vt:i4>
      </vt:variant>
    </vt:vector>
  </HeadingPairs>
  <TitlesOfParts>
    <vt:vector size="32" baseType="lpstr">
      <vt:lpstr>游ゴシック</vt:lpstr>
      <vt:lpstr>游ゴシック Light</vt:lpstr>
      <vt:lpstr>Arial</vt:lpstr>
      <vt:lpstr>Office テーマ</vt:lpstr>
      <vt:lpstr>Word Pressの操作法 （新規記事作成・固定ページ編集）</vt:lpstr>
      <vt:lpstr>目次</vt:lpstr>
      <vt:lpstr>記事の作り方の手順：下準備(ログインとページ非表示)</vt:lpstr>
      <vt:lpstr>記事の作り方の手順：下準備(ログインとページ非表示)</vt:lpstr>
      <vt:lpstr>記事の作り方の手順：下準備(ログインとページ非表示)</vt:lpstr>
      <vt:lpstr>記事の作り方の手順：下準備(ログインとページ非表示)</vt:lpstr>
      <vt:lpstr>記事の作り方の手順：下準備(ログインとページ非表示)</vt:lpstr>
      <vt:lpstr>記事の作り方の手順：文章の作り方</vt:lpstr>
      <vt:lpstr>記事の作り方の手順：文章の作り方</vt:lpstr>
      <vt:lpstr>記事の作り方の手順：画像挿入</vt:lpstr>
      <vt:lpstr>記事の作り方の手順：画像挿入</vt:lpstr>
      <vt:lpstr>記事の作り方の手順：リンクボタンの挿入</vt:lpstr>
      <vt:lpstr>記事の作り方の手順：リンクボタンの挿入</vt:lpstr>
      <vt:lpstr>記事の作り方の手順：リンクボタンの挿入</vt:lpstr>
      <vt:lpstr>記事の作り方の手順：テーブルの追加</vt:lpstr>
      <vt:lpstr>記事の作り方の手順：テーブルの追加</vt:lpstr>
      <vt:lpstr>記事の作り方の手順：テーブルの追加</vt:lpstr>
      <vt:lpstr>記事の作り方の手順：テーブルの追加</vt:lpstr>
      <vt:lpstr>記事の作り方の手順：テーブルの追加</vt:lpstr>
      <vt:lpstr>完成（確認と公開設定）</vt:lpstr>
      <vt:lpstr>完成（確認と公開設定）</vt:lpstr>
      <vt:lpstr>記事の作り方の手順：その他・オプション</vt:lpstr>
      <vt:lpstr>固定ぺージ編集の手順：</vt:lpstr>
      <vt:lpstr>固定ぺージ編集の手順：編集箇所</vt:lpstr>
      <vt:lpstr>固定ぺージ編集の手順：前提説明</vt:lpstr>
      <vt:lpstr>固定ぺージ編集の手順：ページ内の編集可能箇所</vt:lpstr>
      <vt:lpstr>固定ぺージ編集の手順：ページ内の編集可能箇所</vt:lpstr>
      <vt:lpstr>固定ぺージ編集の手順：その他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Pressの操作法 （新規記事作成・固定ページ編集）</dc:title>
  <dc:creator>高草木 遥</dc:creator>
  <cp:lastModifiedBy>高草木 遥</cp:lastModifiedBy>
  <cp:revision>1</cp:revision>
  <dcterms:created xsi:type="dcterms:W3CDTF">2024-01-28T06:17:08Z</dcterms:created>
  <dcterms:modified xsi:type="dcterms:W3CDTF">2024-01-31T01:26:46Z</dcterms:modified>
</cp:coreProperties>
</file>